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68" r:id="rId6"/>
    <p:sldId id="258" r:id="rId7"/>
    <p:sldId id="264" r:id="rId8"/>
    <p:sldId id="299" r:id="rId9"/>
    <p:sldId id="289" r:id="rId10"/>
    <p:sldId id="298" r:id="rId11"/>
    <p:sldId id="273" r:id="rId12"/>
    <p:sldId id="286" r:id="rId13"/>
    <p:sldId id="300" r:id="rId14"/>
    <p:sldId id="281" r:id="rId15"/>
    <p:sldId id="275" r:id="rId16"/>
    <p:sldId id="260" r:id="rId17"/>
    <p:sldId id="301" r:id="rId18"/>
    <p:sldId id="302" r:id="rId19"/>
    <p:sldId id="282" r:id="rId20"/>
    <p:sldId id="303" r:id="rId21"/>
    <p:sldId id="294" r:id="rId22"/>
    <p:sldId id="290" r:id="rId23"/>
    <p:sldId id="285" r:id="rId24"/>
    <p:sldId id="284" r:id="rId25"/>
    <p:sldId id="283" r:id="rId26"/>
    <p:sldId id="774" r:id="rId27"/>
    <p:sldId id="430" r:id="rId28"/>
    <p:sldId id="1052" r:id="rId29"/>
    <p:sldId id="711" r:id="rId30"/>
    <p:sldId id="796" r:id="rId31"/>
    <p:sldId id="287" r:id="rId32"/>
    <p:sldId id="288" r:id="rId33"/>
    <p:sldId id="295" r:id="rId34"/>
    <p:sldId id="291" r:id="rId35"/>
    <p:sldId id="292" r:id="rId36"/>
    <p:sldId id="293" r:id="rId37"/>
    <p:sldId id="296"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D5744F-7FCD-48F9-BB2B-7CCA27C88BD7}">
          <p14:sldIdLst>
            <p14:sldId id="268"/>
            <p14:sldId id="258"/>
            <p14:sldId id="264"/>
            <p14:sldId id="299"/>
            <p14:sldId id="289"/>
            <p14:sldId id="298"/>
            <p14:sldId id="273"/>
            <p14:sldId id="286"/>
            <p14:sldId id="300"/>
            <p14:sldId id="281"/>
            <p14:sldId id="275"/>
            <p14:sldId id="260"/>
            <p14:sldId id="301"/>
            <p14:sldId id="302"/>
            <p14:sldId id="282"/>
            <p14:sldId id="303"/>
            <p14:sldId id="294"/>
            <p14:sldId id="290"/>
            <p14:sldId id="285"/>
            <p14:sldId id="284"/>
            <p14:sldId id="283"/>
            <p14:sldId id="774"/>
            <p14:sldId id="430"/>
            <p14:sldId id="1052"/>
            <p14:sldId id="711"/>
            <p14:sldId id="796"/>
            <p14:sldId id="287"/>
            <p14:sldId id="288"/>
            <p14:sldId id="295"/>
            <p14:sldId id="291"/>
            <p14:sldId id="292"/>
            <p14:sldId id="293"/>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C4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798BA-A196-4BE4-A79D-E1196F87EB9C}"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US"/>
        </a:p>
      </dgm:t>
    </dgm:pt>
    <dgm:pt modelId="{CF8CF759-B878-4C78-880C-CB0D7A280FA4}">
      <dgm:prSet phldrT="[Text]" custT="1"/>
      <dgm:spPr>
        <a:solidFill>
          <a:schemeClr val="accent4"/>
        </a:solidFill>
      </dgm:spPr>
      <dgm:t>
        <a:bodyPr/>
        <a:lstStyle/>
        <a:p>
          <a:r>
            <a:rPr lang="en-US" sz="3600">
              <a:latin typeface="Museo Sans 500" panose="02000000000000000000" pitchFamily="50" charset="0"/>
            </a:rPr>
            <a:t>Primary Sponsor</a:t>
          </a:r>
        </a:p>
      </dgm:t>
    </dgm:pt>
    <dgm:pt modelId="{EF5CACD2-FE07-4DB4-9F24-27670515494F}" type="parTrans" cxnId="{6195C2BB-2555-49BF-BBA7-6DFA561D81DC}">
      <dgm:prSet/>
      <dgm:spPr/>
      <dgm:t>
        <a:bodyPr/>
        <a:lstStyle/>
        <a:p>
          <a:endParaRPr lang="en-US"/>
        </a:p>
      </dgm:t>
    </dgm:pt>
    <dgm:pt modelId="{29E21AD4-C796-4708-A082-75BE30D8215C}" type="sibTrans" cxnId="{6195C2BB-2555-49BF-BBA7-6DFA561D81DC}">
      <dgm:prSet/>
      <dgm:spPr/>
      <dgm:t>
        <a:bodyPr/>
        <a:lstStyle/>
        <a:p>
          <a:endParaRPr lang="en-US"/>
        </a:p>
      </dgm:t>
    </dgm:pt>
    <dgm:pt modelId="{A278AAC1-5630-4504-AD54-0E8D3EBEFDD8}">
      <dgm:prSet phldrT="[Text]" custT="1"/>
      <dgm:spPr>
        <a:solidFill>
          <a:srgbClr val="00B0F0"/>
        </a:solidFill>
      </dgm:spPr>
      <dgm:t>
        <a:bodyPr/>
        <a:lstStyle/>
        <a:p>
          <a:r>
            <a:rPr lang="en-US" sz="3600">
              <a:latin typeface="Museo Sans 500" panose="02000000000000000000" pitchFamily="50" charset="0"/>
            </a:rPr>
            <a:t>Project Manager</a:t>
          </a:r>
        </a:p>
      </dgm:t>
    </dgm:pt>
    <dgm:pt modelId="{A8460DCB-A0FF-43FC-AFF7-095210097D76}" type="parTrans" cxnId="{967B5CF1-8889-4634-BA7F-FD2A98A57035}">
      <dgm:prSet/>
      <dgm:spPr/>
      <dgm:t>
        <a:bodyPr/>
        <a:lstStyle/>
        <a:p>
          <a:endParaRPr lang="en-US"/>
        </a:p>
      </dgm:t>
    </dgm:pt>
    <dgm:pt modelId="{CBE40C6A-8CD9-4E4C-8F5B-F5F83FED2DF3}" type="sibTrans" cxnId="{967B5CF1-8889-4634-BA7F-FD2A98A57035}">
      <dgm:prSet/>
      <dgm:spPr/>
      <dgm:t>
        <a:bodyPr/>
        <a:lstStyle/>
        <a:p>
          <a:endParaRPr lang="en-US"/>
        </a:p>
      </dgm:t>
    </dgm:pt>
    <dgm:pt modelId="{56789ED5-DF69-44F2-8966-C3577F3C98F6}">
      <dgm:prSet phldrT="[Text]" custT="1"/>
      <dgm:spPr>
        <a:solidFill>
          <a:srgbClr val="7030A0"/>
        </a:solidFill>
      </dgm:spPr>
      <dgm:t>
        <a:bodyPr/>
        <a:lstStyle/>
        <a:p>
          <a:endParaRPr lang="en-US" sz="3200">
            <a:latin typeface="Museo Sans 500" panose="02000000000000000000" pitchFamily="50" charset="0"/>
          </a:endParaRPr>
        </a:p>
        <a:p>
          <a:r>
            <a:rPr lang="en-US" sz="3200">
              <a:latin typeface="Museo Sans 500" panose="02000000000000000000" pitchFamily="50" charset="0"/>
            </a:rPr>
            <a:t>Objectives</a:t>
          </a:r>
        </a:p>
        <a:p>
          <a:r>
            <a:rPr lang="en-US" sz="3200">
              <a:latin typeface="Museo Sans 500" panose="02000000000000000000" pitchFamily="50" charset="0"/>
            </a:rPr>
            <a:t>Budget</a:t>
          </a:r>
        </a:p>
        <a:p>
          <a:r>
            <a:rPr lang="en-US" sz="3200">
              <a:latin typeface="Museo Sans 500" panose="02000000000000000000" pitchFamily="50" charset="0"/>
            </a:rPr>
            <a:t>ROI</a:t>
          </a:r>
        </a:p>
      </dgm:t>
    </dgm:pt>
    <dgm:pt modelId="{3D091A4F-6EA5-4953-A402-68F7AD6A732F}" type="parTrans" cxnId="{6F54D64E-9B8E-4B48-A27A-B2E15F7F7731}">
      <dgm:prSet/>
      <dgm:spPr/>
      <dgm:t>
        <a:bodyPr/>
        <a:lstStyle/>
        <a:p>
          <a:endParaRPr lang="en-US"/>
        </a:p>
      </dgm:t>
    </dgm:pt>
    <dgm:pt modelId="{F0D0A063-FB7A-4DEF-A999-9C7CA3759874}" type="sibTrans" cxnId="{6F54D64E-9B8E-4B48-A27A-B2E15F7F7731}">
      <dgm:prSet/>
      <dgm:spPr/>
      <dgm:t>
        <a:bodyPr/>
        <a:lstStyle/>
        <a:p>
          <a:endParaRPr lang="en-US"/>
        </a:p>
      </dgm:t>
    </dgm:pt>
    <dgm:pt modelId="{E53B1BE2-D830-4B4C-B4D3-8F3135AC0CF1}">
      <dgm:prSet phldrT="[Text]" custT="1"/>
      <dgm:spPr>
        <a:solidFill>
          <a:srgbClr val="FF0000"/>
        </a:solidFill>
      </dgm:spPr>
      <dgm:t>
        <a:bodyPr/>
        <a:lstStyle/>
        <a:p>
          <a:r>
            <a:rPr lang="en-US" sz="3600">
              <a:latin typeface="Museo Sans 500" panose="02000000000000000000" pitchFamily="50" charset="0"/>
            </a:rPr>
            <a:t>Change Manager</a:t>
          </a:r>
        </a:p>
      </dgm:t>
    </dgm:pt>
    <dgm:pt modelId="{FEA0ECF7-8C68-4AFB-8B0A-72AD680FFF2F}" type="parTrans" cxnId="{96046D0A-7C08-4B3D-A45E-E0477B39E25C}">
      <dgm:prSet/>
      <dgm:spPr/>
      <dgm:t>
        <a:bodyPr/>
        <a:lstStyle/>
        <a:p>
          <a:endParaRPr lang="en-US"/>
        </a:p>
      </dgm:t>
    </dgm:pt>
    <dgm:pt modelId="{9B1B8000-3235-46D3-B2CB-80BFB65309BB}" type="sibTrans" cxnId="{96046D0A-7C08-4B3D-A45E-E0477B39E25C}">
      <dgm:prSet/>
      <dgm:spPr/>
      <dgm:t>
        <a:bodyPr/>
        <a:lstStyle/>
        <a:p>
          <a:endParaRPr lang="en-US"/>
        </a:p>
      </dgm:t>
    </dgm:pt>
    <dgm:pt modelId="{200A3D63-5E3F-4611-98C4-E20432AEF380}" type="pres">
      <dgm:prSet presAssocID="{221798BA-A196-4BE4-A79D-E1196F87EB9C}" presName="compositeShape" presStyleCnt="0">
        <dgm:presLayoutVars>
          <dgm:chMax val="9"/>
          <dgm:dir/>
          <dgm:resizeHandles val="exact"/>
        </dgm:presLayoutVars>
      </dgm:prSet>
      <dgm:spPr/>
    </dgm:pt>
    <dgm:pt modelId="{DDB56375-0183-46F9-B71B-501F211985D9}" type="pres">
      <dgm:prSet presAssocID="{221798BA-A196-4BE4-A79D-E1196F87EB9C}" presName="triangle1" presStyleLbl="node1" presStyleIdx="0" presStyleCnt="4" custScaleX="136495">
        <dgm:presLayoutVars>
          <dgm:bulletEnabled val="1"/>
        </dgm:presLayoutVars>
      </dgm:prSet>
      <dgm:spPr/>
    </dgm:pt>
    <dgm:pt modelId="{39394F6E-7DC7-44F8-8AA3-1CA14EE6BF22}" type="pres">
      <dgm:prSet presAssocID="{221798BA-A196-4BE4-A79D-E1196F87EB9C}" presName="triangle2" presStyleLbl="node1" presStyleIdx="1" presStyleCnt="4" custScaleX="137922" custLinFactNeighborX="-19254">
        <dgm:presLayoutVars>
          <dgm:bulletEnabled val="1"/>
        </dgm:presLayoutVars>
      </dgm:prSet>
      <dgm:spPr/>
    </dgm:pt>
    <dgm:pt modelId="{79793A52-4F52-482F-9B41-C4380DB5E122}" type="pres">
      <dgm:prSet presAssocID="{221798BA-A196-4BE4-A79D-E1196F87EB9C}" presName="triangle3" presStyleLbl="node1" presStyleIdx="2" presStyleCnt="4" custScaleX="137406">
        <dgm:presLayoutVars>
          <dgm:bulletEnabled val="1"/>
        </dgm:presLayoutVars>
      </dgm:prSet>
      <dgm:spPr/>
    </dgm:pt>
    <dgm:pt modelId="{B5D6C963-BDCE-469B-BBAA-EBD18833C2B4}" type="pres">
      <dgm:prSet presAssocID="{221798BA-A196-4BE4-A79D-E1196F87EB9C}" presName="triangle4" presStyleLbl="node1" presStyleIdx="3" presStyleCnt="4" custScaleX="136749" custLinFactNeighborX="18081">
        <dgm:presLayoutVars>
          <dgm:bulletEnabled val="1"/>
        </dgm:presLayoutVars>
      </dgm:prSet>
      <dgm:spPr/>
    </dgm:pt>
  </dgm:ptLst>
  <dgm:cxnLst>
    <dgm:cxn modelId="{96046D0A-7C08-4B3D-A45E-E0477B39E25C}" srcId="{221798BA-A196-4BE4-A79D-E1196F87EB9C}" destId="{E53B1BE2-D830-4B4C-B4D3-8F3135AC0CF1}" srcOrd="3" destOrd="0" parTransId="{FEA0ECF7-8C68-4AFB-8B0A-72AD680FFF2F}" sibTransId="{9B1B8000-3235-46D3-B2CB-80BFB65309BB}"/>
    <dgm:cxn modelId="{6F54D64E-9B8E-4B48-A27A-B2E15F7F7731}" srcId="{221798BA-A196-4BE4-A79D-E1196F87EB9C}" destId="{56789ED5-DF69-44F2-8966-C3577F3C98F6}" srcOrd="2" destOrd="0" parTransId="{3D091A4F-6EA5-4953-A402-68F7AD6A732F}" sibTransId="{F0D0A063-FB7A-4DEF-A999-9C7CA3759874}"/>
    <dgm:cxn modelId="{32CA2951-637A-4A90-8814-6C23307C4F62}" type="presOf" srcId="{A278AAC1-5630-4504-AD54-0E8D3EBEFDD8}" destId="{39394F6E-7DC7-44F8-8AA3-1CA14EE6BF22}" srcOrd="0" destOrd="0" presId="urn:microsoft.com/office/officeart/2005/8/layout/pyramid4"/>
    <dgm:cxn modelId="{CA56787F-A1CA-437C-B401-5E4AD0570462}" type="presOf" srcId="{221798BA-A196-4BE4-A79D-E1196F87EB9C}" destId="{200A3D63-5E3F-4611-98C4-E20432AEF380}" srcOrd="0" destOrd="0" presId="urn:microsoft.com/office/officeart/2005/8/layout/pyramid4"/>
    <dgm:cxn modelId="{D3AA7299-C7C0-4DB5-989C-C5967CB5A1F2}" type="presOf" srcId="{E53B1BE2-D830-4B4C-B4D3-8F3135AC0CF1}" destId="{B5D6C963-BDCE-469B-BBAA-EBD18833C2B4}" srcOrd="0" destOrd="0" presId="urn:microsoft.com/office/officeart/2005/8/layout/pyramid4"/>
    <dgm:cxn modelId="{6195C2BB-2555-49BF-BBA7-6DFA561D81DC}" srcId="{221798BA-A196-4BE4-A79D-E1196F87EB9C}" destId="{CF8CF759-B878-4C78-880C-CB0D7A280FA4}" srcOrd="0" destOrd="0" parTransId="{EF5CACD2-FE07-4DB4-9F24-27670515494F}" sibTransId="{29E21AD4-C796-4708-A082-75BE30D8215C}"/>
    <dgm:cxn modelId="{EDB06BCB-680F-4E3C-8719-1A50AE21C2A8}" type="presOf" srcId="{56789ED5-DF69-44F2-8966-C3577F3C98F6}" destId="{79793A52-4F52-482F-9B41-C4380DB5E122}" srcOrd="0" destOrd="0" presId="urn:microsoft.com/office/officeart/2005/8/layout/pyramid4"/>
    <dgm:cxn modelId="{13E54DD1-998F-41CB-9898-D57CEB879D03}" type="presOf" srcId="{CF8CF759-B878-4C78-880C-CB0D7A280FA4}" destId="{DDB56375-0183-46F9-B71B-501F211985D9}" srcOrd="0" destOrd="0" presId="urn:microsoft.com/office/officeart/2005/8/layout/pyramid4"/>
    <dgm:cxn modelId="{967B5CF1-8889-4634-BA7F-FD2A98A57035}" srcId="{221798BA-A196-4BE4-A79D-E1196F87EB9C}" destId="{A278AAC1-5630-4504-AD54-0E8D3EBEFDD8}" srcOrd="1" destOrd="0" parTransId="{A8460DCB-A0FF-43FC-AFF7-095210097D76}" sibTransId="{CBE40C6A-8CD9-4E4C-8F5B-F5F83FED2DF3}"/>
    <dgm:cxn modelId="{CC37DCBF-4A0B-4929-B762-A861589729EB}" type="presParOf" srcId="{200A3D63-5E3F-4611-98C4-E20432AEF380}" destId="{DDB56375-0183-46F9-B71B-501F211985D9}" srcOrd="0" destOrd="0" presId="urn:microsoft.com/office/officeart/2005/8/layout/pyramid4"/>
    <dgm:cxn modelId="{AAD80979-6AC6-4A42-A3B2-D4CE62D24185}" type="presParOf" srcId="{200A3D63-5E3F-4611-98C4-E20432AEF380}" destId="{39394F6E-7DC7-44F8-8AA3-1CA14EE6BF22}" srcOrd="1" destOrd="0" presId="urn:microsoft.com/office/officeart/2005/8/layout/pyramid4"/>
    <dgm:cxn modelId="{98486821-A0FE-4C0D-A232-7E530396A266}" type="presParOf" srcId="{200A3D63-5E3F-4611-98C4-E20432AEF380}" destId="{79793A52-4F52-482F-9B41-C4380DB5E122}" srcOrd="2" destOrd="0" presId="urn:microsoft.com/office/officeart/2005/8/layout/pyramid4"/>
    <dgm:cxn modelId="{6CF75A65-A54C-4233-A7CE-02BF1B5CF9EA}" type="presParOf" srcId="{200A3D63-5E3F-4611-98C4-E20432AEF380}" destId="{B5D6C963-BDCE-469B-BBAA-EBD18833C2B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BB1F72-4B62-47E6-9E06-448401289419}"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n-US"/>
        </a:p>
      </dgm:t>
    </dgm:pt>
    <dgm:pt modelId="{241CFEA9-53B0-4C4E-A936-6C1F953CB04E}">
      <dgm:prSet phldrT="[Text]"/>
      <dgm:spPr>
        <a:solidFill>
          <a:srgbClr val="00B050"/>
        </a:solidFill>
      </dgm:spPr>
      <dgm:t>
        <a:bodyPr/>
        <a:lstStyle/>
        <a:p>
          <a:r>
            <a:rPr lang="en-US"/>
            <a:t>Primary Sponsor</a:t>
          </a:r>
        </a:p>
      </dgm:t>
    </dgm:pt>
    <dgm:pt modelId="{25F3015D-F3B1-4D43-937F-763DAA586BA1}" type="parTrans" cxnId="{9A121360-CEA7-4C7B-9AF2-52662F0F77B0}">
      <dgm:prSet/>
      <dgm:spPr/>
      <dgm:t>
        <a:bodyPr/>
        <a:lstStyle/>
        <a:p>
          <a:endParaRPr lang="en-US"/>
        </a:p>
      </dgm:t>
    </dgm:pt>
    <dgm:pt modelId="{4588CB27-68A7-40D3-AB36-712C99BC3CE5}" type="sibTrans" cxnId="{9A121360-CEA7-4C7B-9AF2-52662F0F77B0}">
      <dgm:prSet/>
      <dgm:spPr/>
      <dgm:t>
        <a:bodyPr/>
        <a:lstStyle/>
        <a:p>
          <a:endParaRPr lang="en-US"/>
        </a:p>
      </dgm:t>
    </dgm:pt>
    <dgm:pt modelId="{0209ADBA-7AFB-4E95-9BD6-748BEFFD2A81}" type="asst">
      <dgm:prSet phldrT="[Text]"/>
      <dgm:spPr/>
      <dgm:t>
        <a:bodyPr/>
        <a:lstStyle/>
        <a:p>
          <a:r>
            <a:rPr lang="en-US"/>
            <a:t>Project Manager</a:t>
          </a:r>
        </a:p>
      </dgm:t>
    </dgm:pt>
    <dgm:pt modelId="{022DCB35-4422-4819-987B-E81168F7B838}" type="parTrans" cxnId="{000FE0CB-3B27-4048-9D32-4A93FDC85A93}">
      <dgm:prSet/>
      <dgm:spPr/>
      <dgm:t>
        <a:bodyPr/>
        <a:lstStyle/>
        <a:p>
          <a:endParaRPr lang="en-US"/>
        </a:p>
      </dgm:t>
    </dgm:pt>
    <dgm:pt modelId="{DA486D44-EB9D-425F-B8D5-1B24B89A3AA9}" type="sibTrans" cxnId="{000FE0CB-3B27-4048-9D32-4A93FDC85A93}">
      <dgm:prSet/>
      <dgm:spPr/>
      <dgm:t>
        <a:bodyPr/>
        <a:lstStyle/>
        <a:p>
          <a:endParaRPr lang="en-US"/>
        </a:p>
      </dgm:t>
    </dgm:pt>
    <dgm:pt modelId="{F9D8001C-9E13-48FA-A2CC-4CDB4E603563}">
      <dgm:prSet phldrT="[Text]"/>
      <dgm:spPr>
        <a:solidFill>
          <a:srgbClr val="FFC000"/>
        </a:solidFill>
      </dgm:spPr>
      <dgm:t>
        <a:bodyPr/>
        <a:lstStyle/>
        <a:p>
          <a:r>
            <a:rPr lang="en-US"/>
            <a:t>Assistant Head</a:t>
          </a:r>
        </a:p>
      </dgm:t>
    </dgm:pt>
    <dgm:pt modelId="{0BAE89B6-BCAF-421D-A2CC-CAFD3B4C52EF}" type="parTrans" cxnId="{37BCF492-A5A0-448F-947A-DC7A3F0AC16B}">
      <dgm:prSet/>
      <dgm:spPr/>
      <dgm:t>
        <a:bodyPr/>
        <a:lstStyle/>
        <a:p>
          <a:endParaRPr lang="en-US"/>
        </a:p>
      </dgm:t>
    </dgm:pt>
    <dgm:pt modelId="{1947DCF1-1351-429E-81C0-0D6537F7F406}" type="sibTrans" cxnId="{37BCF492-A5A0-448F-947A-DC7A3F0AC16B}">
      <dgm:prSet/>
      <dgm:spPr/>
      <dgm:t>
        <a:bodyPr/>
        <a:lstStyle/>
        <a:p>
          <a:endParaRPr lang="en-US"/>
        </a:p>
      </dgm:t>
    </dgm:pt>
    <dgm:pt modelId="{2B6B2AD7-DF4A-429F-B50F-D5813E43BADA}">
      <dgm:prSet phldrT="[Text]"/>
      <dgm:spPr>
        <a:solidFill>
          <a:srgbClr val="00B050"/>
        </a:solidFill>
      </dgm:spPr>
      <dgm:t>
        <a:bodyPr/>
        <a:lstStyle/>
        <a:p>
          <a:r>
            <a:rPr lang="en-US"/>
            <a:t>PE</a:t>
          </a:r>
        </a:p>
      </dgm:t>
    </dgm:pt>
    <dgm:pt modelId="{5FDE121D-5134-40BD-83B3-301AB7B39FC5}" type="parTrans" cxnId="{DF95658C-D1B1-455F-B018-2EF2BF2B5223}">
      <dgm:prSet/>
      <dgm:spPr/>
      <dgm:t>
        <a:bodyPr/>
        <a:lstStyle/>
        <a:p>
          <a:endParaRPr lang="en-US"/>
        </a:p>
      </dgm:t>
    </dgm:pt>
    <dgm:pt modelId="{9F983AB9-1D9A-4862-A1F1-3A298DAEC83F}" type="sibTrans" cxnId="{DF95658C-D1B1-455F-B018-2EF2BF2B5223}">
      <dgm:prSet/>
      <dgm:spPr/>
      <dgm:t>
        <a:bodyPr/>
        <a:lstStyle/>
        <a:p>
          <a:endParaRPr lang="en-US"/>
        </a:p>
      </dgm:t>
    </dgm:pt>
    <dgm:pt modelId="{8DABE771-83BA-4B7B-93FD-96631B8C66B7}">
      <dgm:prSet phldrT="[Text]"/>
      <dgm:spPr>
        <a:solidFill>
          <a:srgbClr val="00B050"/>
        </a:solidFill>
      </dgm:spPr>
      <dgm:t>
        <a:bodyPr/>
        <a:lstStyle/>
        <a:p>
          <a:r>
            <a:rPr lang="en-US"/>
            <a:t>Science</a:t>
          </a:r>
        </a:p>
      </dgm:t>
    </dgm:pt>
    <dgm:pt modelId="{73B1D6E1-9EC1-4E04-9E3D-87D22A1606B2}" type="parTrans" cxnId="{ECA2407C-48B6-4587-9C8C-FACC93DC041E}">
      <dgm:prSet/>
      <dgm:spPr/>
      <dgm:t>
        <a:bodyPr/>
        <a:lstStyle/>
        <a:p>
          <a:endParaRPr lang="en-US"/>
        </a:p>
      </dgm:t>
    </dgm:pt>
    <dgm:pt modelId="{AF1847DD-23D9-44D9-990E-760A625C6756}" type="sibTrans" cxnId="{ECA2407C-48B6-4587-9C8C-FACC93DC041E}">
      <dgm:prSet/>
      <dgm:spPr/>
      <dgm:t>
        <a:bodyPr/>
        <a:lstStyle/>
        <a:p>
          <a:endParaRPr lang="en-US"/>
        </a:p>
      </dgm:t>
    </dgm:pt>
    <dgm:pt modelId="{BF1D2CFE-E9F7-403C-A12D-E1ED331B2580}" type="asst">
      <dgm:prSet phldrT="[Text]"/>
      <dgm:spPr/>
      <dgm:t>
        <a:bodyPr/>
        <a:lstStyle/>
        <a:p>
          <a:r>
            <a:rPr lang="en-US"/>
            <a:t>Change Manager</a:t>
          </a:r>
        </a:p>
      </dgm:t>
    </dgm:pt>
    <dgm:pt modelId="{F1876752-53FD-4A0B-AAF1-42A06D95C53C}" type="parTrans" cxnId="{A1A9CC90-B2F2-412B-89A8-83DE71ADFC40}">
      <dgm:prSet/>
      <dgm:spPr/>
      <dgm:t>
        <a:bodyPr/>
        <a:lstStyle/>
        <a:p>
          <a:endParaRPr lang="en-US"/>
        </a:p>
      </dgm:t>
    </dgm:pt>
    <dgm:pt modelId="{8FBB5340-E47E-4392-BF27-31C46393D3A8}" type="sibTrans" cxnId="{A1A9CC90-B2F2-412B-89A8-83DE71ADFC40}">
      <dgm:prSet/>
      <dgm:spPr/>
      <dgm:t>
        <a:bodyPr/>
        <a:lstStyle/>
        <a:p>
          <a:endParaRPr lang="en-US"/>
        </a:p>
      </dgm:t>
    </dgm:pt>
    <dgm:pt modelId="{03650D45-3B7F-468C-9137-F8AA0E40D717}">
      <dgm:prSet phldrT="[Text]"/>
      <dgm:spPr>
        <a:solidFill>
          <a:srgbClr val="00B050"/>
        </a:solidFill>
      </dgm:spPr>
      <dgm:t>
        <a:bodyPr/>
        <a:lstStyle/>
        <a:p>
          <a:r>
            <a:rPr lang="en-US"/>
            <a:t>Team</a:t>
          </a:r>
        </a:p>
      </dgm:t>
    </dgm:pt>
    <dgm:pt modelId="{A9D1FAF5-1000-460E-951A-B0D4EC9F37E9}" type="parTrans" cxnId="{210F5067-F970-44E2-B09A-94B86A6B4323}">
      <dgm:prSet/>
      <dgm:spPr/>
      <dgm:t>
        <a:bodyPr/>
        <a:lstStyle/>
        <a:p>
          <a:endParaRPr lang="en-US"/>
        </a:p>
      </dgm:t>
    </dgm:pt>
    <dgm:pt modelId="{C59A4794-F125-4C12-9B25-8D76B97872D8}" type="sibTrans" cxnId="{210F5067-F970-44E2-B09A-94B86A6B4323}">
      <dgm:prSet/>
      <dgm:spPr/>
      <dgm:t>
        <a:bodyPr/>
        <a:lstStyle/>
        <a:p>
          <a:endParaRPr lang="en-US"/>
        </a:p>
      </dgm:t>
    </dgm:pt>
    <dgm:pt modelId="{E844EE7D-7476-4196-8E8D-C53CE9186CDD}">
      <dgm:prSet phldrT="[Text]"/>
      <dgm:spPr>
        <a:solidFill>
          <a:srgbClr val="FF0000"/>
        </a:solidFill>
      </dgm:spPr>
      <dgm:t>
        <a:bodyPr/>
        <a:lstStyle/>
        <a:p>
          <a:r>
            <a:rPr lang="en-US"/>
            <a:t>Team</a:t>
          </a:r>
        </a:p>
      </dgm:t>
    </dgm:pt>
    <dgm:pt modelId="{EF90918F-C5C4-42EB-ACA2-63EBFF1373B4}" type="parTrans" cxnId="{60193EA7-5840-4C9B-8CE3-89DC4D583273}">
      <dgm:prSet/>
      <dgm:spPr/>
      <dgm:t>
        <a:bodyPr/>
        <a:lstStyle/>
        <a:p>
          <a:endParaRPr lang="en-US"/>
        </a:p>
      </dgm:t>
    </dgm:pt>
    <dgm:pt modelId="{1D16E43E-6879-4493-9263-B89C0D02CBF7}" type="sibTrans" cxnId="{60193EA7-5840-4C9B-8CE3-89DC4D583273}">
      <dgm:prSet/>
      <dgm:spPr/>
      <dgm:t>
        <a:bodyPr/>
        <a:lstStyle/>
        <a:p>
          <a:endParaRPr lang="en-US"/>
        </a:p>
      </dgm:t>
    </dgm:pt>
    <dgm:pt modelId="{0BA72A65-94E5-4A77-BEE7-B9E4ED8C6AA4}">
      <dgm:prSet phldrT="[Text]"/>
      <dgm:spPr>
        <a:solidFill>
          <a:srgbClr val="FFC000"/>
        </a:solidFill>
      </dgm:spPr>
      <dgm:t>
        <a:bodyPr/>
        <a:lstStyle/>
        <a:p>
          <a:r>
            <a:rPr lang="en-US"/>
            <a:t>Team</a:t>
          </a:r>
        </a:p>
      </dgm:t>
    </dgm:pt>
    <dgm:pt modelId="{EA9D2786-69A9-4450-B239-F1F7F6799EBF}" type="parTrans" cxnId="{98951E83-1246-48B4-B540-4CFDE67EDFDC}">
      <dgm:prSet/>
      <dgm:spPr/>
      <dgm:t>
        <a:bodyPr/>
        <a:lstStyle/>
        <a:p>
          <a:endParaRPr lang="en-US"/>
        </a:p>
      </dgm:t>
    </dgm:pt>
    <dgm:pt modelId="{769646BD-B942-4A24-82CC-F1B80963A031}" type="sibTrans" cxnId="{98951E83-1246-48B4-B540-4CFDE67EDFDC}">
      <dgm:prSet/>
      <dgm:spPr/>
      <dgm:t>
        <a:bodyPr/>
        <a:lstStyle/>
        <a:p>
          <a:endParaRPr lang="en-US"/>
        </a:p>
      </dgm:t>
    </dgm:pt>
    <dgm:pt modelId="{C7EEC730-AA4A-45A9-8AD4-A583BB9969A0}">
      <dgm:prSet phldrT="[Text]"/>
      <dgm:spPr>
        <a:solidFill>
          <a:srgbClr val="FFC000"/>
        </a:solidFill>
      </dgm:spPr>
      <dgm:t>
        <a:bodyPr/>
        <a:lstStyle/>
        <a:p>
          <a:r>
            <a:rPr lang="en-US" err="1"/>
            <a:t>Maths</a:t>
          </a:r>
          <a:endParaRPr lang="en-US"/>
        </a:p>
      </dgm:t>
    </dgm:pt>
    <dgm:pt modelId="{A0E53560-AEDA-40D9-AC82-314298F8FF00}" type="parTrans" cxnId="{3FD43D1E-00A5-4052-A8B9-9F06DC833FB9}">
      <dgm:prSet/>
      <dgm:spPr/>
      <dgm:t>
        <a:bodyPr/>
        <a:lstStyle/>
        <a:p>
          <a:endParaRPr lang="en-US"/>
        </a:p>
      </dgm:t>
    </dgm:pt>
    <dgm:pt modelId="{0EBD02AE-86C3-477D-B812-1B95AB79CA0A}" type="sibTrans" cxnId="{3FD43D1E-00A5-4052-A8B9-9F06DC833FB9}">
      <dgm:prSet/>
      <dgm:spPr/>
      <dgm:t>
        <a:bodyPr/>
        <a:lstStyle/>
        <a:p>
          <a:endParaRPr lang="en-US"/>
        </a:p>
      </dgm:t>
    </dgm:pt>
    <dgm:pt modelId="{4227D518-BC6A-4721-9398-D6AC2D5B4FF9}">
      <dgm:prSet phldrT="[Text]"/>
      <dgm:spPr>
        <a:solidFill>
          <a:srgbClr val="FF0000"/>
        </a:solidFill>
      </dgm:spPr>
      <dgm:t>
        <a:bodyPr/>
        <a:lstStyle/>
        <a:p>
          <a:r>
            <a:rPr lang="en-US"/>
            <a:t>Technology</a:t>
          </a:r>
        </a:p>
      </dgm:t>
    </dgm:pt>
    <dgm:pt modelId="{88BD761D-B85D-4FA6-8F39-ED4927C2E77D}" type="parTrans" cxnId="{C5AE0896-A5E0-4578-960D-6EC1D39EE1F8}">
      <dgm:prSet/>
      <dgm:spPr/>
      <dgm:t>
        <a:bodyPr/>
        <a:lstStyle/>
        <a:p>
          <a:endParaRPr lang="en-US"/>
        </a:p>
      </dgm:t>
    </dgm:pt>
    <dgm:pt modelId="{7401194C-EA2E-473D-B7DF-71391F80D6AE}" type="sibTrans" cxnId="{C5AE0896-A5E0-4578-960D-6EC1D39EE1F8}">
      <dgm:prSet/>
      <dgm:spPr/>
      <dgm:t>
        <a:bodyPr/>
        <a:lstStyle/>
        <a:p>
          <a:endParaRPr lang="en-US"/>
        </a:p>
      </dgm:t>
    </dgm:pt>
    <dgm:pt modelId="{8CDBF7E5-3D97-4B8B-9455-5DBFD8A02180}">
      <dgm:prSet phldrT="[Text]"/>
      <dgm:spPr>
        <a:solidFill>
          <a:srgbClr val="00B050"/>
        </a:solidFill>
      </dgm:spPr>
      <dgm:t>
        <a:bodyPr/>
        <a:lstStyle/>
        <a:p>
          <a:r>
            <a:rPr lang="en-US"/>
            <a:t>Admin</a:t>
          </a:r>
        </a:p>
      </dgm:t>
    </dgm:pt>
    <dgm:pt modelId="{DEAAABD4-464D-440C-9DF5-11A35D0B8EB8}" type="parTrans" cxnId="{72232F8B-B022-47A1-9306-9F01B7BF073F}">
      <dgm:prSet/>
      <dgm:spPr/>
      <dgm:t>
        <a:bodyPr/>
        <a:lstStyle/>
        <a:p>
          <a:endParaRPr lang="en-US"/>
        </a:p>
      </dgm:t>
    </dgm:pt>
    <dgm:pt modelId="{32B47D59-1F46-4BD4-A65D-2F9EDC5569DB}" type="sibTrans" cxnId="{72232F8B-B022-47A1-9306-9F01B7BF073F}">
      <dgm:prSet/>
      <dgm:spPr/>
      <dgm:t>
        <a:bodyPr/>
        <a:lstStyle/>
        <a:p>
          <a:endParaRPr lang="en-US"/>
        </a:p>
      </dgm:t>
    </dgm:pt>
    <dgm:pt modelId="{72A57BBE-103E-4E45-B217-3186734E2F6E}">
      <dgm:prSet phldrT="[Text]"/>
      <dgm:spPr>
        <a:solidFill>
          <a:srgbClr val="FF0000"/>
        </a:solidFill>
      </dgm:spPr>
      <dgm:t>
        <a:bodyPr/>
        <a:lstStyle/>
        <a:p>
          <a:r>
            <a:rPr lang="en-US"/>
            <a:t>English</a:t>
          </a:r>
        </a:p>
      </dgm:t>
    </dgm:pt>
    <dgm:pt modelId="{2AB5E409-95E6-431B-838B-FE0CAC6DC0CC}" type="parTrans" cxnId="{82CA0324-D408-4E4E-9115-AA57E3C834E6}">
      <dgm:prSet/>
      <dgm:spPr/>
      <dgm:t>
        <a:bodyPr/>
        <a:lstStyle/>
        <a:p>
          <a:endParaRPr lang="en-US"/>
        </a:p>
      </dgm:t>
    </dgm:pt>
    <dgm:pt modelId="{2B491259-5F08-4F39-989C-5B9AB7B92FD9}" type="sibTrans" cxnId="{82CA0324-D408-4E4E-9115-AA57E3C834E6}">
      <dgm:prSet/>
      <dgm:spPr/>
      <dgm:t>
        <a:bodyPr/>
        <a:lstStyle/>
        <a:p>
          <a:endParaRPr lang="en-US"/>
        </a:p>
      </dgm:t>
    </dgm:pt>
    <dgm:pt modelId="{12726E03-1017-42B0-976F-EF54919A0CFB}">
      <dgm:prSet phldrT="[Text]"/>
      <dgm:spPr>
        <a:solidFill>
          <a:srgbClr val="FFC000"/>
        </a:solidFill>
      </dgm:spPr>
      <dgm:t>
        <a:bodyPr/>
        <a:lstStyle/>
        <a:p>
          <a:r>
            <a:rPr lang="en-US"/>
            <a:t>Team</a:t>
          </a:r>
        </a:p>
      </dgm:t>
    </dgm:pt>
    <dgm:pt modelId="{5D47F6D8-2892-43AE-8A37-78CDD84C4D76}" type="parTrans" cxnId="{0CDCFCAA-19C6-4ACB-99D1-87FA58520217}">
      <dgm:prSet/>
      <dgm:spPr/>
      <dgm:t>
        <a:bodyPr/>
        <a:lstStyle/>
        <a:p>
          <a:endParaRPr lang="en-US"/>
        </a:p>
      </dgm:t>
    </dgm:pt>
    <dgm:pt modelId="{C19C14B8-53C6-4B37-AF9C-DCF40505CD43}" type="sibTrans" cxnId="{0CDCFCAA-19C6-4ACB-99D1-87FA58520217}">
      <dgm:prSet/>
      <dgm:spPr/>
      <dgm:t>
        <a:bodyPr/>
        <a:lstStyle/>
        <a:p>
          <a:endParaRPr lang="en-US"/>
        </a:p>
      </dgm:t>
    </dgm:pt>
    <dgm:pt modelId="{EC5DFE6A-DBE2-40A3-9DB3-A31B1C960ABD}">
      <dgm:prSet phldrT="[Text]"/>
      <dgm:spPr>
        <a:solidFill>
          <a:srgbClr val="FF0000"/>
        </a:solidFill>
      </dgm:spPr>
      <dgm:t>
        <a:bodyPr/>
        <a:lstStyle/>
        <a:p>
          <a:r>
            <a:rPr lang="en-US"/>
            <a:t>Team</a:t>
          </a:r>
        </a:p>
      </dgm:t>
    </dgm:pt>
    <dgm:pt modelId="{2EA77297-48C1-489C-872B-AD58AA662528}" type="parTrans" cxnId="{DFBE83A2-14DC-4AFA-976B-D544D1D73A4F}">
      <dgm:prSet/>
      <dgm:spPr/>
      <dgm:t>
        <a:bodyPr/>
        <a:lstStyle/>
        <a:p>
          <a:endParaRPr lang="en-US"/>
        </a:p>
      </dgm:t>
    </dgm:pt>
    <dgm:pt modelId="{DB58531A-4D5A-4BB9-A4CD-D06E19D5793C}" type="sibTrans" cxnId="{DFBE83A2-14DC-4AFA-976B-D544D1D73A4F}">
      <dgm:prSet/>
      <dgm:spPr/>
      <dgm:t>
        <a:bodyPr/>
        <a:lstStyle/>
        <a:p>
          <a:endParaRPr lang="en-US"/>
        </a:p>
      </dgm:t>
    </dgm:pt>
    <dgm:pt modelId="{35DEECFF-2D34-4430-9686-4DEF139EC8D1}">
      <dgm:prSet phldrT="[Text]"/>
      <dgm:spPr>
        <a:solidFill>
          <a:srgbClr val="FFC000"/>
        </a:solidFill>
      </dgm:spPr>
      <dgm:t>
        <a:bodyPr/>
        <a:lstStyle/>
        <a:p>
          <a:r>
            <a:rPr lang="en-US"/>
            <a:t>Team</a:t>
          </a:r>
        </a:p>
      </dgm:t>
    </dgm:pt>
    <dgm:pt modelId="{27DF04FE-35AE-4DD2-A6CC-7E7AC3E0AF4A}" type="parTrans" cxnId="{47A8D437-D382-417F-BD46-4B52DC06D2A1}">
      <dgm:prSet/>
      <dgm:spPr/>
      <dgm:t>
        <a:bodyPr/>
        <a:lstStyle/>
        <a:p>
          <a:endParaRPr lang="en-US"/>
        </a:p>
      </dgm:t>
    </dgm:pt>
    <dgm:pt modelId="{96029D36-4302-4BD8-BD5C-F313CFB79A4F}" type="sibTrans" cxnId="{47A8D437-D382-417F-BD46-4B52DC06D2A1}">
      <dgm:prSet/>
      <dgm:spPr/>
      <dgm:t>
        <a:bodyPr/>
        <a:lstStyle/>
        <a:p>
          <a:endParaRPr lang="en-US"/>
        </a:p>
      </dgm:t>
    </dgm:pt>
    <dgm:pt modelId="{3E37F3E5-A603-407F-81F9-164715A25EBE}" type="pres">
      <dgm:prSet presAssocID="{4FBB1F72-4B62-47E6-9E06-448401289419}" presName="hierChild1" presStyleCnt="0">
        <dgm:presLayoutVars>
          <dgm:orgChart val="1"/>
          <dgm:chPref val="1"/>
          <dgm:dir/>
          <dgm:animOne val="branch"/>
          <dgm:animLvl val="lvl"/>
          <dgm:resizeHandles/>
        </dgm:presLayoutVars>
      </dgm:prSet>
      <dgm:spPr/>
    </dgm:pt>
    <dgm:pt modelId="{CC3DAB83-BACE-4C34-9282-CFAC5B838D11}" type="pres">
      <dgm:prSet presAssocID="{241CFEA9-53B0-4C4E-A936-6C1F953CB04E}" presName="hierRoot1" presStyleCnt="0">
        <dgm:presLayoutVars>
          <dgm:hierBranch val="init"/>
        </dgm:presLayoutVars>
      </dgm:prSet>
      <dgm:spPr/>
    </dgm:pt>
    <dgm:pt modelId="{8AC107E8-7BA2-4AD3-ADCE-9BEFF953370B}" type="pres">
      <dgm:prSet presAssocID="{241CFEA9-53B0-4C4E-A936-6C1F953CB04E}" presName="rootComposite1" presStyleCnt="0"/>
      <dgm:spPr/>
    </dgm:pt>
    <dgm:pt modelId="{D931DFB0-D60A-4D11-9529-B6ADB26927F4}" type="pres">
      <dgm:prSet presAssocID="{241CFEA9-53B0-4C4E-A936-6C1F953CB04E}" presName="rootText1" presStyleLbl="node0" presStyleIdx="0" presStyleCnt="1">
        <dgm:presLayoutVars>
          <dgm:chPref val="3"/>
        </dgm:presLayoutVars>
      </dgm:prSet>
      <dgm:spPr/>
    </dgm:pt>
    <dgm:pt modelId="{6A4E6C20-3A0D-43DA-BCBE-4065EB81643D}" type="pres">
      <dgm:prSet presAssocID="{241CFEA9-53B0-4C4E-A936-6C1F953CB04E}" presName="rootConnector1" presStyleLbl="node1" presStyleIdx="0" presStyleCnt="0"/>
      <dgm:spPr/>
    </dgm:pt>
    <dgm:pt modelId="{26F28C49-DDF8-4AC5-BD74-F01131A90040}" type="pres">
      <dgm:prSet presAssocID="{241CFEA9-53B0-4C4E-A936-6C1F953CB04E}" presName="hierChild2" presStyleCnt="0"/>
      <dgm:spPr/>
    </dgm:pt>
    <dgm:pt modelId="{8B2F78C8-15A6-4BF8-BE34-1B03423E83BD}" type="pres">
      <dgm:prSet presAssocID="{0BAE89B6-BCAF-421D-A2CC-CAFD3B4C52EF}" presName="Name37" presStyleLbl="parChTrans1D2" presStyleIdx="0" presStyleCnt="3"/>
      <dgm:spPr/>
    </dgm:pt>
    <dgm:pt modelId="{F45E14C0-3886-4A95-A9F9-7A7553743583}" type="pres">
      <dgm:prSet presAssocID="{F9D8001C-9E13-48FA-A2CC-4CDB4E603563}" presName="hierRoot2" presStyleCnt="0">
        <dgm:presLayoutVars>
          <dgm:hierBranch val="init"/>
        </dgm:presLayoutVars>
      </dgm:prSet>
      <dgm:spPr/>
    </dgm:pt>
    <dgm:pt modelId="{562641BF-638A-4A03-BFA2-A705A2E16DF9}" type="pres">
      <dgm:prSet presAssocID="{F9D8001C-9E13-48FA-A2CC-4CDB4E603563}" presName="rootComposite" presStyleCnt="0"/>
      <dgm:spPr/>
    </dgm:pt>
    <dgm:pt modelId="{A14388C2-F4A0-4CBF-A42E-40501AA09D74}" type="pres">
      <dgm:prSet presAssocID="{F9D8001C-9E13-48FA-A2CC-4CDB4E603563}" presName="rootText" presStyleLbl="node2" presStyleIdx="0" presStyleCnt="1">
        <dgm:presLayoutVars>
          <dgm:chPref val="3"/>
        </dgm:presLayoutVars>
      </dgm:prSet>
      <dgm:spPr/>
    </dgm:pt>
    <dgm:pt modelId="{A03A3F46-CCF1-4EF3-B211-E261EDAC2F0E}" type="pres">
      <dgm:prSet presAssocID="{F9D8001C-9E13-48FA-A2CC-4CDB4E603563}" presName="rootConnector" presStyleLbl="node2" presStyleIdx="0" presStyleCnt="1"/>
      <dgm:spPr/>
    </dgm:pt>
    <dgm:pt modelId="{CCB7889D-C89D-404A-91F8-C7AD5BF662F0}" type="pres">
      <dgm:prSet presAssocID="{F9D8001C-9E13-48FA-A2CC-4CDB4E603563}" presName="hierChild4" presStyleCnt="0"/>
      <dgm:spPr/>
    </dgm:pt>
    <dgm:pt modelId="{6B5EDC5A-054B-47E9-B051-91CAAE7EDE67}" type="pres">
      <dgm:prSet presAssocID="{2AB5E409-95E6-431B-838B-FE0CAC6DC0CC}" presName="Name37" presStyleLbl="parChTrans1D3" presStyleIdx="0" presStyleCnt="6"/>
      <dgm:spPr/>
    </dgm:pt>
    <dgm:pt modelId="{46ABB264-CF7E-4C3C-B1CB-2A45EB515A1C}" type="pres">
      <dgm:prSet presAssocID="{72A57BBE-103E-4E45-B217-3186734E2F6E}" presName="hierRoot2" presStyleCnt="0">
        <dgm:presLayoutVars>
          <dgm:hierBranch val="init"/>
        </dgm:presLayoutVars>
      </dgm:prSet>
      <dgm:spPr/>
    </dgm:pt>
    <dgm:pt modelId="{243ADEED-83AD-4525-AADC-3A141C2B0A67}" type="pres">
      <dgm:prSet presAssocID="{72A57BBE-103E-4E45-B217-3186734E2F6E}" presName="rootComposite" presStyleCnt="0"/>
      <dgm:spPr/>
    </dgm:pt>
    <dgm:pt modelId="{788023DC-7753-46FB-A3BB-E832E9AD0FFF}" type="pres">
      <dgm:prSet presAssocID="{72A57BBE-103E-4E45-B217-3186734E2F6E}" presName="rootText" presStyleLbl="node3" presStyleIdx="0" presStyleCnt="6">
        <dgm:presLayoutVars>
          <dgm:chPref val="3"/>
        </dgm:presLayoutVars>
      </dgm:prSet>
      <dgm:spPr/>
    </dgm:pt>
    <dgm:pt modelId="{CB0B9ED3-609A-429E-9446-FBEFD8CA0EDB}" type="pres">
      <dgm:prSet presAssocID="{72A57BBE-103E-4E45-B217-3186734E2F6E}" presName="rootConnector" presStyleLbl="node3" presStyleIdx="0" presStyleCnt="6"/>
      <dgm:spPr/>
    </dgm:pt>
    <dgm:pt modelId="{6D42FA8A-2835-408D-9416-E79D54FA7447}" type="pres">
      <dgm:prSet presAssocID="{72A57BBE-103E-4E45-B217-3186734E2F6E}" presName="hierChild4" presStyleCnt="0"/>
      <dgm:spPr/>
    </dgm:pt>
    <dgm:pt modelId="{117CCEE7-862E-47B7-8820-8625F4D68EFF}" type="pres">
      <dgm:prSet presAssocID="{EA9D2786-69A9-4450-B239-F1F7F6799EBF}" presName="Name37" presStyleLbl="parChTrans1D4" presStyleIdx="0" presStyleCnt="6"/>
      <dgm:spPr/>
    </dgm:pt>
    <dgm:pt modelId="{54982ABE-E052-4A9B-8C8E-191EA8AABE1B}" type="pres">
      <dgm:prSet presAssocID="{0BA72A65-94E5-4A77-BEE7-B9E4ED8C6AA4}" presName="hierRoot2" presStyleCnt="0">
        <dgm:presLayoutVars>
          <dgm:hierBranch val="init"/>
        </dgm:presLayoutVars>
      </dgm:prSet>
      <dgm:spPr/>
    </dgm:pt>
    <dgm:pt modelId="{F70BEA23-C0BF-4291-8B0E-C27AFBF97D92}" type="pres">
      <dgm:prSet presAssocID="{0BA72A65-94E5-4A77-BEE7-B9E4ED8C6AA4}" presName="rootComposite" presStyleCnt="0"/>
      <dgm:spPr/>
    </dgm:pt>
    <dgm:pt modelId="{720002B9-CBC3-4AE7-A0EE-ACB9902171A5}" type="pres">
      <dgm:prSet presAssocID="{0BA72A65-94E5-4A77-BEE7-B9E4ED8C6AA4}" presName="rootText" presStyleLbl="node4" presStyleIdx="0" presStyleCnt="6">
        <dgm:presLayoutVars>
          <dgm:chPref val="3"/>
        </dgm:presLayoutVars>
      </dgm:prSet>
      <dgm:spPr/>
    </dgm:pt>
    <dgm:pt modelId="{ED3F6925-528F-417C-BC50-107DD7E7E5AE}" type="pres">
      <dgm:prSet presAssocID="{0BA72A65-94E5-4A77-BEE7-B9E4ED8C6AA4}" presName="rootConnector" presStyleLbl="node4" presStyleIdx="0" presStyleCnt="6"/>
      <dgm:spPr/>
    </dgm:pt>
    <dgm:pt modelId="{4B81F2AE-1AEE-429E-A90B-AA6DA80D8578}" type="pres">
      <dgm:prSet presAssocID="{0BA72A65-94E5-4A77-BEE7-B9E4ED8C6AA4}" presName="hierChild4" presStyleCnt="0"/>
      <dgm:spPr/>
    </dgm:pt>
    <dgm:pt modelId="{3CD6537B-96D8-4B27-9E3D-4A2D1EA21D39}" type="pres">
      <dgm:prSet presAssocID="{0BA72A65-94E5-4A77-BEE7-B9E4ED8C6AA4}" presName="hierChild5" presStyleCnt="0"/>
      <dgm:spPr/>
    </dgm:pt>
    <dgm:pt modelId="{628F7756-E70F-4A0E-9F6A-63188308C38B}" type="pres">
      <dgm:prSet presAssocID="{72A57BBE-103E-4E45-B217-3186734E2F6E}" presName="hierChild5" presStyleCnt="0"/>
      <dgm:spPr/>
    </dgm:pt>
    <dgm:pt modelId="{633403C1-A3B8-4D49-9534-7D5A52712B6A}" type="pres">
      <dgm:prSet presAssocID="{5FDE121D-5134-40BD-83B3-301AB7B39FC5}" presName="Name37" presStyleLbl="parChTrans1D3" presStyleIdx="1" presStyleCnt="6"/>
      <dgm:spPr/>
    </dgm:pt>
    <dgm:pt modelId="{7992F438-B86F-4AA4-84F1-E064E1D4C0D2}" type="pres">
      <dgm:prSet presAssocID="{2B6B2AD7-DF4A-429F-B50F-D5813E43BADA}" presName="hierRoot2" presStyleCnt="0">
        <dgm:presLayoutVars>
          <dgm:hierBranch val="init"/>
        </dgm:presLayoutVars>
      </dgm:prSet>
      <dgm:spPr/>
    </dgm:pt>
    <dgm:pt modelId="{37925161-BE11-4095-8903-08F5A9D16B92}" type="pres">
      <dgm:prSet presAssocID="{2B6B2AD7-DF4A-429F-B50F-D5813E43BADA}" presName="rootComposite" presStyleCnt="0"/>
      <dgm:spPr/>
    </dgm:pt>
    <dgm:pt modelId="{08444F8E-A973-494F-AE73-824063FDBA58}" type="pres">
      <dgm:prSet presAssocID="{2B6B2AD7-DF4A-429F-B50F-D5813E43BADA}" presName="rootText" presStyleLbl="node3" presStyleIdx="1" presStyleCnt="6">
        <dgm:presLayoutVars>
          <dgm:chPref val="3"/>
        </dgm:presLayoutVars>
      </dgm:prSet>
      <dgm:spPr/>
    </dgm:pt>
    <dgm:pt modelId="{D5C3AA49-E1F5-4D1D-8753-C56D2D52DC3A}" type="pres">
      <dgm:prSet presAssocID="{2B6B2AD7-DF4A-429F-B50F-D5813E43BADA}" presName="rootConnector" presStyleLbl="node3" presStyleIdx="1" presStyleCnt="6"/>
      <dgm:spPr/>
    </dgm:pt>
    <dgm:pt modelId="{71E33736-C656-4E80-A8FF-9FA830613DA5}" type="pres">
      <dgm:prSet presAssocID="{2B6B2AD7-DF4A-429F-B50F-D5813E43BADA}" presName="hierChild4" presStyleCnt="0"/>
      <dgm:spPr/>
    </dgm:pt>
    <dgm:pt modelId="{35DB6FA1-9C84-4A4D-8055-0DBF04C49E4A}" type="pres">
      <dgm:prSet presAssocID="{EF90918F-C5C4-42EB-ACA2-63EBFF1373B4}" presName="Name37" presStyleLbl="parChTrans1D4" presStyleIdx="1" presStyleCnt="6"/>
      <dgm:spPr/>
    </dgm:pt>
    <dgm:pt modelId="{FE98149C-C4BD-46CD-863B-D43CD2C4C2D1}" type="pres">
      <dgm:prSet presAssocID="{E844EE7D-7476-4196-8E8D-C53CE9186CDD}" presName="hierRoot2" presStyleCnt="0">
        <dgm:presLayoutVars>
          <dgm:hierBranch val="init"/>
        </dgm:presLayoutVars>
      </dgm:prSet>
      <dgm:spPr/>
    </dgm:pt>
    <dgm:pt modelId="{61D65BFE-361E-4865-A874-39E1DEF52120}" type="pres">
      <dgm:prSet presAssocID="{E844EE7D-7476-4196-8E8D-C53CE9186CDD}" presName="rootComposite" presStyleCnt="0"/>
      <dgm:spPr/>
    </dgm:pt>
    <dgm:pt modelId="{3B960322-F9D6-481D-9578-E7EAF76B8708}" type="pres">
      <dgm:prSet presAssocID="{E844EE7D-7476-4196-8E8D-C53CE9186CDD}" presName="rootText" presStyleLbl="node4" presStyleIdx="1" presStyleCnt="6">
        <dgm:presLayoutVars>
          <dgm:chPref val="3"/>
        </dgm:presLayoutVars>
      </dgm:prSet>
      <dgm:spPr/>
    </dgm:pt>
    <dgm:pt modelId="{957409A8-7FF7-49D6-8114-9D4A65E826FA}" type="pres">
      <dgm:prSet presAssocID="{E844EE7D-7476-4196-8E8D-C53CE9186CDD}" presName="rootConnector" presStyleLbl="node4" presStyleIdx="1" presStyleCnt="6"/>
      <dgm:spPr/>
    </dgm:pt>
    <dgm:pt modelId="{F4242B3D-528A-4DDF-B996-92C57185E3EA}" type="pres">
      <dgm:prSet presAssocID="{E844EE7D-7476-4196-8E8D-C53CE9186CDD}" presName="hierChild4" presStyleCnt="0"/>
      <dgm:spPr/>
    </dgm:pt>
    <dgm:pt modelId="{3EE89FCE-6454-4D18-AE9E-8196ADE90690}" type="pres">
      <dgm:prSet presAssocID="{E844EE7D-7476-4196-8E8D-C53CE9186CDD}" presName="hierChild5" presStyleCnt="0"/>
      <dgm:spPr/>
    </dgm:pt>
    <dgm:pt modelId="{1E62D30A-8AA8-4B63-9386-5186F8630471}" type="pres">
      <dgm:prSet presAssocID="{2B6B2AD7-DF4A-429F-B50F-D5813E43BADA}" presName="hierChild5" presStyleCnt="0"/>
      <dgm:spPr/>
    </dgm:pt>
    <dgm:pt modelId="{3BEF7CA7-B272-4016-B96A-36FC4FC994CB}" type="pres">
      <dgm:prSet presAssocID="{73B1D6E1-9EC1-4E04-9E3D-87D22A1606B2}" presName="Name37" presStyleLbl="parChTrans1D3" presStyleIdx="2" presStyleCnt="6"/>
      <dgm:spPr/>
    </dgm:pt>
    <dgm:pt modelId="{78F1C7A8-62A0-45CE-9D4D-0BC1798D406B}" type="pres">
      <dgm:prSet presAssocID="{8DABE771-83BA-4B7B-93FD-96631B8C66B7}" presName="hierRoot2" presStyleCnt="0">
        <dgm:presLayoutVars>
          <dgm:hierBranch val="init"/>
        </dgm:presLayoutVars>
      </dgm:prSet>
      <dgm:spPr/>
    </dgm:pt>
    <dgm:pt modelId="{3A278E58-826F-40FA-B50F-1CBC13B58361}" type="pres">
      <dgm:prSet presAssocID="{8DABE771-83BA-4B7B-93FD-96631B8C66B7}" presName="rootComposite" presStyleCnt="0"/>
      <dgm:spPr/>
    </dgm:pt>
    <dgm:pt modelId="{14C0DCC6-D548-464F-BDCE-38EC96F67104}" type="pres">
      <dgm:prSet presAssocID="{8DABE771-83BA-4B7B-93FD-96631B8C66B7}" presName="rootText" presStyleLbl="node3" presStyleIdx="2" presStyleCnt="6">
        <dgm:presLayoutVars>
          <dgm:chPref val="3"/>
        </dgm:presLayoutVars>
      </dgm:prSet>
      <dgm:spPr/>
    </dgm:pt>
    <dgm:pt modelId="{3671B660-4279-4826-804E-3B80CC649185}" type="pres">
      <dgm:prSet presAssocID="{8DABE771-83BA-4B7B-93FD-96631B8C66B7}" presName="rootConnector" presStyleLbl="node3" presStyleIdx="2" presStyleCnt="6"/>
      <dgm:spPr/>
    </dgm:pt>
    <dgm:pt modelId="{A3211ACC-4B55-44E2-8DD1-03375A7F7B03}" type="pres">
      <dgm:prSet presAssocID="{8DABE771-83BA-4B7B-93FD-96631B8C66B7}" presName="hierChild4" presStyleCnt="0"/>
      <dgm:spPr/>
    </dgm:pt>
    <dgm:pt modelId="{27C2AB57-91E1-40DD-8859-17862B028E60}" type="pres">
      <dgm:prSet presAssocID="{A9D1FAF5-1000-460E-951A-B0D4EC9F37E9}" presName="Name37" presStyleLbl="parChTrans1D4" presStyleIdx="2" presStyleCnt="6"/>
      <dgm:spPr/>
    </dgm:pt>
    <dgm:pt modelId="{DC36BD52-4F4B-4AA9-870C-9AE08427DEFA}" type="pres">
      <dgm:prSet presAssocID="{03650D45-3B7F-468C-9137-F8AA0E40D717}" presName="hierRoot2" presStyleCnt="0">
        <dgm:presLayoutVars>
          <dgm:hierBranch val="init"/>
        </dgm:presLayoutVars>
      </dgm:prSet>
      <dgm:spPr/>
    </dgm:pt>
    <dgm:pt modelId="{717450D6-D4D3-44D8-989F-86776F15AD8A}" type="pres">
      <dgm:prSet presAssocID="{03650D45-3B7F-468C-9137-F8AA0E40D717}" presName="rootComposite" presStyleCnt="0"/>
      <dgm:spPr/>
    </dgm:pt>
    <dgm:pt modelId="{F1E5A51A-78E3-4C35-AB5D-15A24C29DE21}" type="pres">
      <dgm:prSet presAssocID="{03650D45-3B7F-468C-9137-F8AA0E40D717}" presName="rootText" presStyleLbl="node4" presStyleIdx="2" presStyleCnt="6">
        <dgm:presLayoutVars>
          <dgm:chPref val="3"/>
        </dgm:presLayoutVars>
      </dgm:prSet>
      <dgm:spPr/>
    </dgm:pt>
    <dgm:pt modelId="{14A24FE7-0E44-46F9-9473-46F3289E9294}" type="pres">
      <dgm:prSet presAssocID="{03650D45-3B7F-468C-9137-F8AA0E40D717}" presName="rootConnector" presStyleLbl="node4" presStyleIdx="2" presStyleCnt="6"/>
      <dgm:spPr/>
    </dgm:pt>
    <dgm:pt modelId="{98AB3576-E8E7-47D7-ADF2-4247065C0D25}" type="pres">
      <dgm:prSet presAssocID="{03650D45-3B7F-468C-9137-F8AA0E40D717}" presName="hierChild4" presStyleCnt="0"/>
      <dgm:spPr/>
    </dgm:pt>
    <dgm:pt modelId="{3A762AB8-3752-4404-8D80-A91CB59F5220}" type="pres">
      <dgm:prSet presAssocID="{03650D45-3B7F-468C-9137-F8AA0E40D717}" presName="hierChild5" presStyleCnt="0"/>
      <dgm:spPr/>
    </dgm:pt>
    <dgm:pt modelId="{283E836A-B21F-431F-9733-B0494339585E}" type="pres">
      <dgm:prSet presAssocID="{8DABE771-83BA-4B7B-93FD-96631B8C66B7}" presName="hierChild5" presStyleCnt="0"/>
      <dgm:spPr/>
    </dgm:pt>
    <dgm:pt modelId="{DA31CE53-42B7-41CB-B3C0-A15D987609B8}" type="pres">
      <dgm:prSet presAssocID="{A0E53560-AEDA-40D9-AC82-314298F8FF00}" presName="Name37" presStyleLbl="parChTrans1D3" presStyleIdx="3" presStyleCnt="6"/>
      <dgm:spPr/>
    </dgm:pt>
    <dgm:pt modelId="{F0C2373B-A625-4860-9800-BCA11B71FDD0}" type="pres">
      <dgm:prSet presAssocID="{C7EEC730-AA4A-45A9-8AD4-A583BB9969A0}" presName="hierRoot2" presStyleCnt="0">
        <dgm:presLayoutVars>
          <dgm:hierBranch val="init"/>
        </dgm:presLayoutVars>
      </dgm:prSet>
      <dgm:spPr/>
    </dgm:pt>
    <dgm:pt modelId="{B07EF185-57F4-4EEC-B635-A849770FDC01}" type="pres">
      <dgm:prSet presAssocID="{C7EEC730-AA4A-45A9-8AD4-A583BB9969A0}" presName="rootComposite" presStyleCnt="0"/>
      <dgm:spPr/>
    </dgm:pt>
    <dgm:pt modelId="{28D03E8C-7ACD-4967-9B47-C8109F23CBBC}" type="pres">
      <dgm:prSet presAssocID="{C7EEC730-AA4A-45A9-8AD4-A583BB9969A0}" presName="rootText" presStyleLbl="node3" presStyleIdx="3" presStyleCnt="6">
        <dgm:presLayoutVars>
          <dgm:chPref val="3"/>
        </dgm:presLayoutVars>
      </dgm:prSet>
      <dgm:spPr/>
    </dgm:pt>
    <dgm:pt modelId="{85184939-AEA0-4195-839A-FA311F85A1AD}" type="pres">
      <dgm:prSet presAssocID="{C7EEC730-AA4A-45A9-8AD4-A583BB9969A0}" presName="rootConnector" presStyleLbl="node3" presStyleIdx="3" presStyleCnt="6"/>
      <dgm:spPr/>
    </dgm:pt>
    <dgm:pt modelId="{53E40F28-4B4B-405C-A930-F4EA55F73B38}" type="pres">
      <dgm:prSet presAssocID="{C7EEC730-AA4A-45A9-8AD4-A583BB9969A0}" presName="hierChild4" presStyleCnt="0"/>
      <dgm:spPr/>
    </dgm:pt>
    <dgm:pt modelId="{47D63861-C413-4150-84D6-FB24F4CF8AD9}" type="pres">
      <dgm:prSet presAssocID="{5D47F6D8-2892-43AE-8A37-78CDD84C4D76}" presName="Name37" presStyleLbl="parChTrans1D4" presStyleIdx="3" presStyleCnt="6"/>
      <dgm:spPr/>
    </dgm:pt>
    <dgm:pt modelId="{1D6ED9E1-F03C-4F7C-8DA4-D2E8EFEC255F}" type="pres">
      <dgm:prSet presAssocID="{12726E03-1017-42B0-976F-EF54919A0CFB}" presName="hierRoot2" presStyleCnt="0">
        <dgm:presLayoutVars>
          <dgm:hierBranch val="init"/>
        </dgm:presLayoutVars>
      </dgm:prSet>
      <dgm:spPr/>
    </dgm:pt>
    <dgm:pt modelId="{051AD321-8C48-439C-AA7E-AF26C8937F0E}" type="pres">
      <dgm:prSet presAssocID="{12726E03-1017-42B0-976F-EF54919A0CFB}" presName="rootComposite" presStyleCnt="0"/>
      <dgm:spPr/>
    </dgm:pt>
    <dgm:pt modelId="{21644810-88F0-4AC1-936A-5A3DAE121EED}" type="pres">
      <dgm:prSet presAssocID="{12726E03-1017-42B0-976F-EF54919A0CFB}" presName="rootText" presStyleLbl="node4" presStyleIdx="3" presStyleCnt="6">
        <dgm:presLayoutVars>
          <dgm:chPref val="3"/>
        </dgm:presLayoutVars>
      </dgm:prSet>
      <dgm:spPr/>
    </dgm:pt>
    <dgm:pt modelId="{01C74928-E162-4913-B0A6-4331A0E575FF}" type="pres">
      <dgm:prSet presAssocID="{12726E03-1017-42B0-976F-EF54919A0CFB}" presName="rootConnector" presStyleLbl="node4" presStyleIdx="3" presStyleCnt="6"/>
      <dgm:spPr/>
    </dgm:pt>
    <dgm:pt modelId="{7178BBE1-1836-432F-AC6D-CA8FC37F5AA2}" type="pres">
      <dgm:prSet presAssocID="{12726E03-1017-42B0-976F-EF54919A0CFB}" presName="hierChild4" presStyleCnt="0"/>
      <dgm:spPr/>
    </dgm:pt>
    <dgm:pt modelId="{5619BBB8-179F-4007-AEAD-5F69C79FA416}" type="pres">
      <dgm:prSet presAssocID="{12726E03-1017-42B0-976F-EF54919A0CFB}" presName="hierChild5" presStyleCnt="0"/>
      <dgm:spPr/>
    </dgm:pt>
    <dgm:pt modelId="{1442DE1D-47DF-4BB0-92B6-80312FBDAE0D}" type="pres">
      <dgm:prSet presAssocID="{C7EEC730-AA4A-45A9-8AD4-A583BB9969A0}" presName="hierChild5" presStyleCnt="0"/>
      <dgm:spPr/>
    </dgm:pt>
    <dgm:pt modelId="{E88B0377-DC92-4E8B-B10E-8AC72F4B4149}" type="pres">
      <dgm:prSet presAssocID="{88BD761D-B85D-4FA6-8F39-ED4927C2E77D}" presName="Name37" presStyleLbl="parChTrans1D3" presStyleIdx="4" presStyleCnt="6"/>
      <dgm:spPr/>
    </dgm:pt>
    <dgm:pt modelId="{338C7F95-7350-49FA-82C1-460C4A574EA8}" type="pres">
      <dgm:prSet presAssocID="{4227D518-BC6A-4721-9398-D6AC2D5B4FF9}" presName="hierRoot2" presStyleCnt="0">
        <dgm:presLayoutVars>
          <dgm:hierBranch val="init"/>
        </dgm:presLayoutVars>
      </dgm:prSet>
      <dgm:spPr/>
    </dgm:pt>
    <dgm:pt modelId="{8B3D2986-9EDC-4E92-8932-5106E434B44E}" type="pres">
      <dgm:prSet presAssocID="{4227D518-BC6A-4721-9398-D6AC2D5B4FF9}" presName="rootComposite" presStyleCnt="0"/>
      <dgm:spPr/>
    </dgm:pt>
    <dgm:pt modelId="{D73F46AB-7CB6-47AA-AF97-07FE0BEFAA35}" type="pres">
      <dgm:prSet presAssocID="{4227D518-BC6A-4721-9398-D6AC2D5B4FF9}" presName="rootText" presStyleLbl="node3" presStyleIdx="4" presStyleCnt="6">
        <dgm:presLayoutVars>
          <dgm:chPref val="3"/>
        </dgm:presLayoutVars>
      </dgm:prSet>
      <dgm:spPr/>
    </dgm:pt>
    <dgm:pt modelId="{E8EA19DB-5AC6-41C4-B143-62ED3519FAE5}" type="pres">
      <dgm:prSet presAssocID="{4227D518-BC6A-4721-9398-D6AC2D5B4FF9}" presName="rootConnector" presStyleLbl="node3" presStyleIdx="4" presStyleCnt="6"/>
      <dgm:spPr/>
    </dgm:pt>
    <dgm:pt modelId="{470E7521-2181-4EA5-A42C-5455AB1FF370}" type="pres">
      <dgm:prSet presAssocID="{4227D518-BC6A-4721-9398-D6AC2D5B4FF9}" presName="hierChild4" presStyleCnt="0"/>
      <dgm:spPr/>
    </dgm:pt>
    <dgm:pt modelId="{6250550D-0A6D-45D5-A2C5-08CC275A8840}" type="pres">
      <dgm:prSet presAssocID="{2EA77297-48C1-489C-872B-AD58AA662528}" presName="Name37" presStyleLbl="parChTrans1D4" presStyleIdx="4" presStyleCnt="6"/>
      <dgm:spPr/>
    </dgm:pt>
    <dgm:pt modelId="{D4800308-327F-4034-AB82-D3E02D797853}" type="pres">
      <dgm:prSet presAssocID="{EC5DFE6A-DBE2-40A3-9DB3-A31B1C960ABD}" presName="hierRoot2" presStyleCnt="0">
        <dgm:presLayoutVars>
          <dgm:hierBranch val="init"/>
        </dgm:presLayoutVars>
      </dgm:prSet>
      <dgm:spPr/>
    </dgm:pt>
    <dgm:pt modelId="{67F70369-E32E-4B28-9DC3-AFF7D9770187}" type="pres">
      <dgm:prSet presAssocID="{EC5DFE6A-DBE2-40A3-9DB3-A31B1C960ABD}" presName="rootComposite" presStyleCnt="0"/>
      <dgm:spPr/>
    </dgm:pt>
    <dgm:pt modelId="{E0F067BD-3E3B-4DF3-A001-914E7385849C}" type="pres">
      <dgm:prSet presAssocID="{EC5DFE6A-DBE2-40A3-9DB3-A31B1C960ABD}" presName="rootText" presStyleLbl="node4" presStyleIdx="4" presStyleCnt="6">
        <dgm:presLayoutVars>
          <dgm:chPref val="3"/>
        </dgm:presLayoutVars>
      </dgm:prSet>
      <dgm:spPr/>
    </dgm:pt>
    <dgm:pt modelId="{0C4EE16B-744D-4203-A959-FEC1542D9CB2}" type="pres">
      <dgm:prSet presAssocID="{EC5DFE6A-DBE2-40A3-9DB3-A31B1C960ABD}" presName="rootConnector" presStyleLbl="node4" presStyleIdx="4" presStyleCnt="6"/>
      <dgm:spPr/>
    </dgm:pt>
    <dgm:pt modelId="{7C500DCC-BED8-4B1D-B729-527DBEE4C766}" type="pres">
      <dgm:prSet presAssocID="{EC5DFE6A-DBE2-40A3-9DB3-A31B1C960ABD}" presName="hierChild4" presStyleCnt="0"/>
      <dgm:spPr/>
    </dgm:pt>
    <dgm:pt modelId="{C2AD2B32-EAA0-4499-832A-B7282225467D}" type="pres">
      <dgm:prSet presAssocID="{EC5DFE6A-DBE2-40A3-9DB3-A31B1C960ABD}" presName="hierChild5" presStyleCnt="0"/>
      <dgm:spPr/>
    </dgm:pt>
    <dgm:pt modelId="{2D7EF0F1-1CE2-48C8-9ABF-72FBEC010187}" type="pres">
      <dgm:prSet presAssocID="{4227D518-BC6A-4721-9398-D6AC2D5B4FF9}" presName="hierChild5" presStyleCnt="0"/>
      <dgm:spPr/>
    </dgm:pt>
    <dgm:pt modelId="{AE96EFEB-68E8-4604-82EA-F5997CD67726}" type="pres">
      <dgm:prSet presAssocID="{DEAAABD4-464D-440C-9DF5-11A35D0B8EB8}" presName="Name37" presStyleLbl="parChTrans1D3" presStyleIdx="5" presStyleCnt="6"/>
      <dgm:spPr/>
    </dgm:pt>
    <dgm:pt modelId="{D4D67554-3FE1-45D6-82E0-6D2555C79393}" type="pres">
      <dgm:prSet presAssocID="{8CDBF7E5-3D97-4B8B-9455-5DBFD8A02180}" presName="hierRoot2" presStyleCnt="0">
        <dgm:presLayoutVars>
          <dgm:hierBranch val="init"/>
        </dgm:presLayoutVars>
      </dgm:prSet>
      <dgm:spPr/>
    </dgm:pt>
    <dgm:pt modelId="{1200683D-3F43-48B4-8148-2D5987545BA0}" type="pres">
      <dgm:prSet presAssocID="{8CDBF7E5-3D97-4B8B-9455-5DBFD8A02180}" presName="rootComposite" presStyleCnt="0"/>
      <dgm:spPr/>
    </dgm:pt>
    <dgm:pt modelId="{5A611FB2-9E2B-496F-892B-F3091C9755CC}" type="pres">
      <dgm:prSet presAssocID="{8CDBF7E5-3D97-4B8B-9455-5DBFD8A02180}" presName="rootText" presStyleLbl="node3" presStyleIdx="5" presStyleCnt="6">
        <dgm:presLayoutVars>
          <dgm:chPref val="3"/>
        </dgm:presLayoutVars>
      </dgm:prSet>
      <dgm:spPr/>
    </dgm:pt>
    <dgm:pt modelId="{9359449D-22B7-41F2-9C3F-6E2BFD2CD797}" type="pres">
      <dgm:prSet presAssocID="{8CDBF7E5-3D97-4B8B-9455-5DBFD8A02180}" presName="rootConnector" presStyleLbl="node3" presStyleIdx="5" presStyleCnt="6"/>
      <dgm:spPr/>
    </dgm:pt>
    <dgm:pt modelId="{33D8AD3F-0A9B-41CA-B2F3-9988BB8D128D}" type="pres">
      <dgm:prSet presAssocID="{8CDBF7E5-3D97-4B8B-9455-5DBFD8A02180}" presName="hierChild4" presStyleCnt="0"/>
      <dgm:spPr/>
    </dgm:pt>
    <dgm:pt modelId="{7005DCB1-50D2-4D50-9B83-AA20BB6C84DD}" type="pres">
      <dgm:prSet presAssocID="{27DF04FE-35AE-4DD2-A6CC-7E7AC3E0AF4A}" presName="Name37" presStyleLbl="parChTrans1D4" presStyleIdx="5" presStyleCnt="6"/>
      <dgm:spPr/>
    </dgm:pt>
    <dgm:pt modelId="{89B131AA-501D-4C98-B0BF-4CE6BFFF111C}" type="pres">
      <dgm:prSet presAssocID="{35DEECFF-2D34-4430-9686-4DEF139EC8D1}" presName="hierRoot2" presStyleCnt="0">
        <dgm:presLayoutVars>
          <dgm:hierBranch val="init"/>
        </dgm:presLayoutVars>
      </dgm:prSet>
      <dgm:spPr/>
    </dgm:pt>
    <dgm:pt modelId="{BC5551D8-C637-4769-8C3D-DED719188AD1}" type="pres">
      <dgm:prSet presAssocID="{35DEECFF-2D34-4430-9686-4DEF139EC8D1}" presName="rootComposite" presStyleCnt="0"/>
      <dgm:spPr/>
    </dgm:pt>
    <dgm:pt modelId="{318A94D4-92F1-4058-9891-E3CEEDD68AC9}" type="pres">
      <dgm:prSet presAssocID="{35DEECFF-2D34-4430-9686-4DEF139EC8D1}" presName="rootText" presStyleLbl="node4" presStyleIdx="5" presStyleCnt="6">
        <dgm:presLayoutVars>
          <dgm:chPref val="3"/>
        </dgm:presLayoutVars>
      </dgm:prSet>
      <dgm:spPr/>
    </dgm:pt>
    <dgm:pt modelId="{ECC38FD2-1663-4105-A41F-BEC231A4A341}" type="pres">
      <dgm:prSet presAssocID="{35DEECFF-2D34-4430-9686-4DEF139EC8D1}" presName="rootConnector" presStyleLbl="node4" presStyleIdx="5" presStyleCnt="6"/>
      <dgm:spPr/>
    </dgm:pt>
    <dgm:pt modelId="{7E15913D-1E88-4C39-912E-D32C79948E00}" type="pres">
      <dgm:prSet presAssocID="{35DEECFF-2D34-4430-9686-4DEF139EC8D1}" presName="hierChild4" presStyleCnt="0"/>
      <dgm:spPr/>
    </dgm:pt>
    <dgm:pt modelId="{B70156DE-3B94-4738-841A-D62442D2A40A}" type="pres">
      <dgm:prSet presAssocID="{35DEECFF-2D34-4430-9686-4DEF139EC8D1}" presName="hierChild5" presStyleCnt="0"/>
      <dgm:spPr/>
    </dgm:pt>
    <dgm:pt modelId="{F97D4A32-5A47-4765-92C9-5B151701D7E1}" type="pres">
      <dgm:prSet presAssocID="{8CDBF7E5-3D97-4B8B-9455-5DBFD8A02180}" presName="hierChild5" presStyleCnt="0"/>
      <dgm:spPr/>
    </dgm:pt>
    <dgm:pt modelId="{5D6A6EA0-E9D9-4EB3-A5AB-10939563B505}" type="pres">
      <dgm:prSet presAssocID="{F9D8001C-9E13-48FA-A2CC-4CDB4E603563}" presName="hierChild5" presStyleCnt="0"/>
      <dgm:spPr/>
    </dgm:pt>
    <dgm:pt modelId="{F17783A0-58BD-4D6D-9368-E4861E6A11D9}" type="pres">
      <dgm:prSet presAssocID="{241CFEA9-53B0-4C4E-A936-6C1F953CB04E}" presName="hierChild3" presStyleCnt="0"/>
      <dgm:spPr/>
    </dgm:pt>
    <dgm:pt modelId="{44C0F196-FD22-4D96-BA69-EC007EEBC7DC}" type="pres">
      <dgm:prSet presAssocID="{022DCB35-4422-4819-987B-E81168F7B838}" presName="Name111" presStyleLbl="parChTrans1D2" presStyleIdx="1" presStyleCnt="3"/>
      <dgm:spPr/>
    </dgm:pt>
    <dgm:pt modelId="{32BF605A-BAAC-4CE6-A66E-0ED9770CA23A}" type="pres">
      <dgm:prSet presAssocID="{0209ADBA-7AFB-4E95-9BD6-748BEFFD2A81}" presName="hierRoot3" presStyleCnt="0">
        <dgm:presLayoutVars>
          <dgm:hierBranch val="init"/>
        </dgm:presLayoutVars>
      </dgm:prSet>
      <dgm:spPr/>
    </dgm:pt>
    <dgm:pt modelId="{07E251E9-C2DC-46AF-B29C-7F5E9CE956D3}" type="pres">
      <dgm:prSet presAssocID="{0209ADBA-7AFB-4E95-9BD6-748BEFFD2A81}" presName="rootComposite3" presStyleCnt="0"/>
      <dgm:spPr/>
    </dgm:pt>
    <dgm:pt modelId="{AD5976C8-6E35-4345-95D9-D4E7178C50FC}" type="pres">
      <dgm:prSet presAssocID="{0209ADBA-7AFB-4E95-9BD6-748BEFFD2A81}" presName="rootText3" presStyleLbl="asst1" presStyleIdx="0" presStyleCnt="2">
        <dgm:presLayoutVars>
          <dgm:chPref val="3"/>
        </dgm:presLayoutVars>
      </dgm:prSet>
      <dgm:spPr/>
    </dgm:pt>
    <dgm:pt modelId="{5BFDECFD-8C78-4ACC-8E94-9ECEDD6A4322}" type="pres">
      <dgm:prSet presAssocID="{0209ADBA-7AFB-4E95-9BD6-748BEFFD2A81}" presName="rootConnector3" presStyleLbl="asst1" presStyleIdx="0" presStyleCnt="2"/>
      <dgm:spPr/>
    </dgm:pt>
    <dgm:pt modelId="{27EDDAFD-72E0-4361-8696-A2C957332D52}" type="pres">
      <dgm:prSet presAssocID="{0209ADBA-7AFB-4E95-9BD6-748BEFFD2A81}" presName="hierChild6" presStyleCnt="0"/>
      <dgm:spPr/>
    </dgm:pt>
    <dgm:pt modelId="{78E87AB1-068A-4664-8B35-D9B7F7E4D365}" type="pres">
      <dgm:prSet presAssocID="{0209ADBA-7AFB-4E95-9BD6-748BEFFD2A81}" presName="hierChild7" presStyleCnt="0"/>
      <dgm:spPr/>
    </dgm:pt>
    <dgm:pt modelId="{77047129-DC1D-421F-8C5A-8A43DC94B425}" type="pres">
      <dgm:prSet presAssocID="{F1876752-53FD-4A0B-AAF1-42A06D95C53C}" presName="Name111" presStyleLbl="parChTrans1D2" presStyleIdx="2" presStyleCnt="3"/>
      <dgm:spPr/>
    </dgm:pt>
    <dgm:pt modelId="{A26FD935-0736-4FB0-83E5-541F30B7420A}" type="pres">
      <dgm:prSet presAssocID="{BF1D2CFE-E9F7-403C-A12D-E1ED331B2580}" presName="hierRoot3" presStyleCnt="0">
        <dgm:presLayoutVars>
          <dgm:hierBranch val="init"/>
        </dgm:presLayoutVars>
      </dgm:prSet>
      <dgm:spPr/>
    </dgm:pt>
    <dgm:pt modelId="{B8E3E43D-82B8-401E-A2B2-94F910FBCF1D}" type="pres">
      <dgm:prSet presAssocID="{BF1D2CFE-E9F7-403C-A12D-E1ED331B2580}" presName="rootComposite3" presStyleCnt="0"/>
      <dgm:spPr/>
    </dgm:pt>
    <dgm:pt modelId="{AD180158-3006-4250-8653-C8DD6529A979}" type="pres">
      <dgm:prSet presAssocID="{BF1D2CFE-E9F7-403C-A12D-E1ED331B2580}" presName="rootText3" presStyleLbl="asst1" presStyleIdx="1" presStyleCnt="2">
        <dgm:presLayoutVars>
          <dgm:chPref val="3"/>
        </dgm:presLayoutVars>
      </dgm:prSet>
      <dgm:spPr/>
    </dgm:pt>
    <dgm:pt modelId="{CEE0ED8E-9AA9-4443-973C-0EAA1251F086}" type="pres">
      <dgm:prSet presAssocID="{BF1D2CFE-E9F7-403C-A12D-E1ED331B2580}" presName="rootConnector3" presStyleLbl="asst1" presStyleIdx="1" presStyleCnt="2"/>
      <dgm:spPr/>
    </dgm:pt>
    <dgm:pt modelId="{1F43BD42-BE4E-4D8A-AAD4-24EE16191FD3}" type="pres">
      <dgm:prSet presAssocID="{BF1D2CFE-E9F7-403C-A12D-E1ED331B2580}" presName="hierChild6" presStyleCnt="0"/>
      <dgm:spPr/>
    </dgm:pt>
    <dgm:pt modelId="{256EA6F3-D640-4601-A159-7104D3C99DDA}" type="pres">
      <dgm:prSet presAssocID="{BF1D2CFE-E9F7-403C-A12D-E1ED331B2580}" presName="hierChild7" presStyleCnt="0"/>
      <dgm:spPr/>
    </dgm:pt>
  </dgm:ptLst>
  <dgm:cxnLst>
    <dgm:cxn modelId="{4DAC8E02-D30B-41E8-9BA4-1A15DE9E66F7}" type="presOf" srcId="{2B6B2AD7-DF4A-429F-B50F-D5813E43BADA}" destId="{08444F8E-A973-494F-AE73-824063FDBA58}" srcOrd="0" destOrd="0" presId="urn:microsoft.com/office/officeart/2005/8/layout/orgChart1"/>
    <dgm:cxn modelId="{57DC110A-477C-4A75-BC1C-1E9F787B919C}" type="presOf" srcId="{E844EE7D-7476-4196-8E8D-C53CE9186CDD}" destId="{957409A8-7FF7-49D6-8114-9D4A65E826FA}" srcOrd="1" destOrd="0" presId="urn:microsoft.com/office/officeart/2005/8/layout/orgChart1"/>
    <dgm:cxn modelId="{7FA1F80E-10BC-48B3-8128-AA1A902CBB71}" type="presOf" srcId="{241CFEA9-53B0-4C4E-A936-6C1F953CB04E}" destId="{D931DFB0-D60A-4D11-9529-B6ADB26927F4}" srcOrd="0" destOrd="0" presId="urn:microsoft.com/office/officeart/2005/8/layout/orgChart1"/>
    <dgm:cxn modelId="{A5815114-4826-4EAE-A71A-E66F91AEADBA}" type="presOf" srcId="{0209ADBA-7AFB-4E95-9BD6-748BEFFD2A81}" destId="{AD5976C8-6E35-4345-95D9-D4E7178C50FC}" srcOrd="0" destOrd="0" presId="urn:microsoft.com/office/officeart/2005/8/layout/orgChart1"/>
    <dgm:cxn modelId="{8310EC17-9125-4D71-9ADA-CD5BE92DE123}" type="presOf" srcId="{EF90918F-C5C4-42EB-ACA2-63EBFF1373B4}" destId="{35DB6FA1-9C84-4A4D-8055-0DBF04C49E4A}" srcOrd="0" destOrd="0" presId="urn:microsoft.com/office/officeart/2005/8/layout/orgChart1"/>
    <dgm:cxn modelId="{3FD43D1E-00A5-4052-A8B9-9F06DC833FB9}" srcId="{F9D8001C-9E13-48FA-A2CC-4CDB4E603563}" destId="{C7EEC730-AA4A-45A9-8AD4-A583BB9969A0}" srcOrd="3" destOrd="0" parTransId="{A0E53560-AEDA-40D9-AC82-314298F8FF00}" sibTransId="{0EBD02AE-86C3-477D-B812-1B95AB79CA0A}"/>
    <dgm:cxn modelId="{82CA0324-D408-4E4E-9115-AA57E3C834E6}" srcId="{F9D8001C-9E13-48FA-A2CC-4CDB4E603563}" destId="{72A57BBE-103E-4E45-B217-3186734E2F6E}" srcOrd="0" destOrd="0" parTransId="{2AB5E409-95E6-431B-838B-FE0CAC6DC0CC}" sibTransId="{2B491259-5F08-4F39-989C-5B9AB7B92FD9}"/>
    <dgm:cxn modelId="{AFCDC628-4853-43A5-8053-6B62C1E35B17}" type="presOf" srcId="{35DEECFF-2D34-4430-9686-4DEF139EC8D1}" destId="{ECC38FD2-1663-4105-A41F-BEC231A4A341}" srcOrd="1" destOrd="0" presId="urn:microsoft.com/office/officeart/2005/8/layout/orgChart1"/>
    <dgm:cxn modelId="{A015A82E-FE31-405A-B5ED-5F00CD0CE751}" type="presOf" srcId="{4227D518-BC6A-4721-9398-D6AC2D5B4FF9}" destId="{E8EA19DB-5AC6-41C4-B143-62ED3519FAE5}" srcOrd="1" destOrd="0" presId="urn:microsoft.com/office/officeart/2005/8/layout/orgChart1"/>
    <dgm:cxn modelId="{E4100431-E108-4357-A190-2A6C915F6456}" type="presOf" srcId="{2EA77297-48C1-489C-872B-AD58AA662528}" destId="{6250550D-0A6D-45D5-A2C5-08CC275A8840}" srcOrd="0" destOrd="0" presId="urn:microsoft.com/office/officeart/2005/8/layout/orgChart1"/>
    <dgm:cxn modelId="{E6276D34-8BF2-43AF-A610-066368BEE2D5}" type="presOf" srcId="{EA9D2786-69A9-4450-B239-F1F7F6799EBF}" destId="{117CCEE7-862E-47B7-8820-8625F4D68EFF}" srcOrd="0" destOrd="0" presId="urn:microsoft.com/office/officeart/2005/8/layout/orgChart1"/>
    <dgm:cxn modelId="{47A8D437-D382-417F-BD46-4B52DC06D2A1}" srcId="{8CDBF7E5-3D97-4B8B-9455-5DBFD8A02180}" destId="{35DEECFF-2D34-4430-9686-4DEF139EC8D1}" srcOrd="0" destOrd="0" parTransId="{27DF04FE-35AE-4DD2-A6CC-7E7AC3E0AF4A}" sibTransId="{96029D36-4302-4BD8-BD5C-F313CFB79A4F}"/>
    <dgm:cxn modelId="{C0F6E23D-C46A-4931-828E-54FEF6A941DF}" type="presOf" srcId="{DEAAABD4-464D-440C-9DF5-11A35D0B8EB8}" destId="{AE96EFEB-68E8-4604-82EA-F5997CD67726}" srcOrd="0" destOrd="0" presId="urn:microsoft.com/office/officeart/2005/8/layout/orgChart1"/>
    <dgm:cxn modelId="{9A121360-CEA7-4C7B-9AF2-52662F0F77B0}" srcId="{4FBB1F72-4B62-47E6-9E06-448401289419}" destId="{241CFEA9-53B0-4C4E-A936-6C1F953CB04E}" srcOrd="0" destOrd="0" parTransId="{25F3015D-F3B1-4D43-937F-763DAA586BA1}" sibTransId="{4588CB27-68A7-40D3-AB36-712C99BC3CE5}"/>
    <dgm:cxn modelId="{47551261-7D13-473F-B163-E864079CA2B5}" type="presOf" srcId="{8CDBF7E5-3D97-4B8B-9455-5DBFD8A02180}" destId="{5A611FB2-9E2B-496F-892B-F3091C9755CC}" srcOrd="0" destOrd="0" presId="urn:microsoft.com/office/officeart/2005/8/layout/orgChart1"/>
    <dgm:cxn modelId="{0A499561-37C7-4FD7-AD39-7419DA3B16F9}" type="presOf" srcId="{F9D8001C-9E13-48FA-A2CC-4CDB4E603563}" destId="{A14388C2-F4A0-4CBF-A42E-40501AA09D74}" srcOrd="0" destOrd="0" presId="urn:microsoft.com/office/officeart/2005/8/layout/orgChart1"/>
    <dgm:cxn modelId="{210F5067-F970-44E2-B09A-94B86A6B4323}" srcId="{8DABE771-83BA-4B7B-93FD-96631B8C66B7}" destId="{03650D45-3B7F-468C-9137-F8AA0E40D717}" srcOrd="0" destOrd="0" parTransId="{A9D1FAF5-1000-460E-951A-B0D4EC9F37E9}" sibTransId="{C59A4794-F125-4C12-9B25-8D76B97872D8}"/>
    <dgm:cxn modelId="{3246A448-FF7A-4518-9DE7-676876B2A68F}" type="presOf" srcId="{03650D45-3B7F-468C-9137-F8AA0E40D717}" destId="{F1E5A51A-78E3-4C35-AB5D-15A24C29DE21}" srcOrd="0" destOrd="0" presId="urn:microsoft.com/office/officeart/2005/8/layout/orgChart1"/>
    <dgm:cxn modelId="{9B877969-8B70-457D-B516-7720A5BA9D62}" type="presOf" srcId="{0BA72A65-94E5-4A77-BEE7-B9E4ED8C6AA4}" destId="{720002B9-CBC3-4AE7-A0EE-ACB9902171A5}" srcOrd="0" destOrd="0" presId="urn:microsoft.com/office/officeart/2005/8/layout/orgChart1"/>
    <dgm:cxn modelId="{083E2570-8626-411B-B387-40E52ADF658E}" type="presOf" srcId="{F9D8001C-9E13-48FA-A2CC-4CDB4E603563}" destId="{A03A3F46-CCF1-4EF3-B211-E261EDAC2F0E}" srcOrd="1" destOrd="0" presId="urn:microsoft.com/office/officeart/2005/8/layout/orgChart1"/>
    <dgm:cxn modelId="{9307D450-2C57-40BB-9CDE-582106168470}" type="presOf" srcId="{0BA72A65-94E5-4A77-BEE7-B9E4ED8C6AA4}" destId="{ED3F6925-528F-417C-BC50-107DD7E7E5AE}" srcOrd="1" destOrd="0" presId="urn:microsoft.com/office/officeart/2005/8/layout/orgChart1"/>
    <dgm:cxn modelId="{D2239F59-27EF-47EE-AB69-1BECC9D53B07}" type="presOf" srcId="{03650D45-3B7F-468C-9137-F8AA0E40D717}" destId="{14A24FE7-0E44-46F9-9473-46F3289E9294}" srcOrd="1" destOrd="0" presId="urn:microsoft.com/office/officeart/2005/8/layout/orgChart1"/>
    <dgm:cxn modelId="{ECA2407C-48B6-4587-9C8C-FACC93DC041E}" srcId="{F9D8001C-9E13-48FA-A2CC-4CDB4E603563}" destId="{8DABE771-83BA-4B7B-93FD-96631B8C66B7}" srcOrd="2" destOrd="0" parTransId="{73B1D6E1-9EC1-4E04-9E3D-87D22A1606B2}" sibTransId="{AF1847DD-23D9-44D9-990E-760A625C6756}"/>
    <dgm:cxn modelId="{D333FA7E-1339-4BAC-944B-3B1DF5DD6FE6}" type="presOf" srcId="{C7EEC730-AA4A-45A9-8AD4-A583BB9969A0}" destId="{85184939-AEA0-4195-839A-FA311F85A1AD}" srcOrd="1" destOrd="0" presId="urn:microsoft.com/office/officeart/2005/8/layout/orgChart1"/>
    <dgm:cxn modelId="{08C54080-926B-4388-A426-DFF6468059E9}" type="presOf" srcId="{35DEECFF-2D34-4430-9686-4DEF139EC8D1}" destId="{318A94D4-92F1-4058-9891-E3CEEDD68AC9}" srcOrd="0" destOrd="0" presId="urn:microsoft.com/office/officeart/2005/8/layout/orgChart1"/>
    <dgm:cxn modelId="{98951E83-1246-48B4-B540-4CFDE67EDFDC}" srcId="{72A57BBE-103E-4E45-B217-3186734E2F6E}" destId="{0BA72A65-94E5-4A77-BEE7-B9E4ED8C6AA4}" srcOrd="0" destOrd="0" parTransId="{EA9D2786-69A9-4450-B239-F1F7F6799EBF}" sibTransId="{769646BD-B942-4A24-82CC-F1B80963A031}"/>
    <dgm:cxn modelId="{00397384-FF85-4208-AE51-03AD41C49891}" type="presOf" srcId="{27DF04FE-35AE-4DD2-A6CC-7E7AC3E0AF4A}" destId="{7005DCB1-50D2-4D50-9B83-AA20BB6C84DD}" srcOrd="0" destOrd="0" presId="urn:microsoft.com/office/officeart/2005/8/layout/orgChart1"/>
    <dgm:cxn modelId="{2B49B986-85BC-407C-AC29-0BB1012DD97A}" type="presOf" srcId="{5FDE121D-5134-40BD-83B3-301AB7B39FC5}" destId="{633403C1-A3B8-4D49-9534-7D5A52712B6A}" srcOrd="0" destOrd="0" presId="urn:microsoft.com/office/officeart/2005/8/layout/orgChart1"/>
    <dgm:cxn modelId="{5AF9D386-67C7-4CF9-AB5F-0AC3256AA6D4}" type="presOf" srcId="{241CFEA9-53B0-4C4E-A936-6C1F953CB04E}" destId="{6A4E6C20-3A0D-43DA-BCBE-4065EB81643D}" srcOrd="1" destOrd="0" presId="urn:microsoft.com/office/officeart/2005/8/layout/orgChart1"/>
    <dgm:cxn modelId="{2A3B2D8B-D2B0-481D-9A7B-79DCBC0012BF}" type="presOf" srcId="{022DCB35-4422-4819-987B-E81168F7B838}" destId="{44C0F196-FD22-4D96-BA69-EC007EEBC7DC}" srcOrd="0" destOrd="0" presId="urn:microsoft.com/office/officeart/2005/8/layout/orgChart1"/>
    <dgm:cxn modelId="{72232F8B-B022-47A1-9306-9F01B7BF073F}" srcId="{F9D8001C-9E13-48FA-A2CC-4CDB4E603563}" destId="{8CDBF7E5-3D97-4B8B-9455-5DBFD8A02180}" srcOrd="5" destOrd="0" parTransId="{DEAAABD4-464D-440C-9DF5-11A35D0B8EB8}" sibTransId="{32B47D59-1F46-4BD4-A65D-2F9EDC5569DB}"/>
    <dgm:cxn modelId="{DF95658C-D1B1-455F-B018-2EF2BF2B5223}" srcId="{F9D8001C-9E13-48FA-A2CC-4CDB4E603563}" destId="{2B6B2AD7-DF4A-429F-B50F-D5813E43BADA}" srcOrd="1" destOrd="0" parTransId="{5FDE121D-5134-40BD-83B3-301AB7B39FC5}" sibTransId="{9F983AB9-1D9A-4862-A1F1-3A298DAEC83F}"/>
    <dgm:cxn modelId="{1790CC8C-4337-4B38-B3F5-6569A455FC50}" type="presOf" srcId="{4FBB1F72-4B62-47E6-9E06-448401289419}" destId="{3E37F3E5-A603-407F-81F9-164715A25EBE}" srcOrd="0" destOrd="0" presId="urn:microsoft.com/office/officeart/2005/8/layout/orgChart1"/>
    <dgm:cxn modelId="{A1A9CC90-B2F2-412B-89A8-83DE71ADFC40}" srcId="{241CFEA9-53B0-4C4E-A936-6C1F953CB04E}" destId="{BF1D2CFE-E9F7-403C-A12D-E1ED331B2580}" srcOrd="1" destOrd="0" parTransId="{F1876752-53FD-4A0B-AAF1-42A06D95C53C}" sibTransId="{8FBB5340-E47E-4392-BF27-31C46393D3A8}"/>
    <dgm:cxn modelId="{37BCF492-A5A0-448F-947A-DC7A3F0AC16B}" srcId="{241CFEA9-53B0-4C4E-A936-6C1F953CB04E}" destId="{F9D8001C-9E13-48FA-A2CC-4CDB4E603563}" srcOrd="2" destOrd="0" parTransId="{0BAE89B6-BCAF-421D-A2CC-CAFD3B4C52EF}" sibTransId="{1947DCF1-1351-429E-81C0-0D6537F7F406}"/>
    <dgm:cxn modelId="{61644695-57BD-4C6C-962B-B878677D83A8}" type="presOf" srcId="{72A57BBE-103E-4E45-B217-3186734E2F6E}" destId="{788023DC-7753-46FB-A3BB-E832E9AD0FFF}" srcOrd="0" destOrd="0" presId="urn:microsoft.com/office/officeart/2005/8/layout/orgChart1"/>
    <dgm:cxn modelId="{C5AE0896-A5E0-4578-960D-6EC1D39EE1F8}" srcId="{F9D8001C-9E13-48FA-A2CC-4CDB4E603563}" destId="{4227D518-BC6A-4721-9398-D6AC2D5B4FF9}" srcOrd="4" destOrd="0" parTransId="{88BD761D-B85D-4FA6-8F39-ED4927C2E77D}" sibTransId="{7401194C-EA2E-473D-B7DF-71391F80D6AE}"/>
    <dgm:cxn modelId="{6FB53699-67C3-4896-900E-3FB8741CF6B6}" type="presOf" srcId="{5D47F6D8-2892-43AE-8A37-78CDD84C4D76}" destId="{47D63861-C413-4150-84D6-FB24F4CF8AD9}" srcOrd="0" destOrd="0" presId="urn:microsoft.com/office/officeart/2005/8/layout/orgChart1"/>
    <dgm:cxn modelId="{D37A069C-2516-4A5D-8139-61408E92FF63}" type="presOf" srcId="{A0E53560-AEDA-40D9-AC82-314298F8FF00}" destId="{DA31CE53-42B7-41CB-B3C0-A15D987609B8}" srcOrd="0" destOrd="0" presId="urn:microsoft.com/office/officeart/2005/8/layout/orgChart1"/>
    <dgm:cxn modelId="{68CA59A0-2E22-4860-BD71-BD2378421C68}" type="presOf" srcId="{8DABE771-83BA-4B7B-93FD-96631B8C66B7}" destId="{14C0DCC6-D548-464F-BDCE-38EC96F67104}" srcOrd="0" destOrd="0" presId="urn:microsoft.com/office/officeart/2005/8/layout/orgChart1"/>
    <dgm:cxn modelId="{DFBE83A2-14DC-4AFA-976B-D544D1D73A4F}" srcId="{4227D518-BC6A-4721-9398-D6AC2D5B4FF9}" destId="{EC5DFE6A-DBE2-40A3-9DB3-A31B1C960ABD}" srcOrd="0" destOrd="0" parTransId="{2EA77297-48C1-489C-872B-AD58AA662528}" sibTransId="{DB58531A-4D5A-4BB9-A4CD-D06E19D5793C}"/>
    <dgm:cxn modelId="{24A9B2A6-3A21-456D-ACED-4C383CE4A323}" type="presOf" srcId="{A9D1FAF5-1000-460E-951A-B0D4EC9F37E9}" destId="{27C2AB57-91E1-40DD-8859-17862B028E60}" srcOrd="0" destOrd="0" presId="urn:microsoft.com/office/officeart/2005/8/layout/orgChart1"/>
    <dgm:cxn modelId="{60193EA7-5840-4C9B-8CE3-89DC4D583273}" srcId="{2B6B2AD7-DF4A-429F-B50F-D5813E43BADA}" destId="{E844EE7D-7476-4196-8E8D-C53CE9186CDD}" srcOrd="0" destOrd="0" parTransId="{EF90918F-C5C4-42EB-ACA2-63EBFF1373B4}" sibTransId="{1D16E43E-6879-4493-9263-B89C0D02CBF7}"/>
    <dgm:cxn modelId="{0CDCFCAA-19C6-4ACB-99D1-87FA58520217}" srcId="{C7EEC730-AA4A-45A9-8AD4-A583BB9969A0}" destId="{12726E03-1017-42B0-976F-EF54919A0CFB}" srcOrd="0" destOrd="0" parTransId="{5D47F6D8-2892-43AE-8A37-78CDD84C4D76}" sibTransId="{C19C14B8-53C6-4B37-AF9C-DCF40505CD43}"/>
    <dgm:cxn modelId="{F6FEB0B1-0674-4983-BB2A-8C52B8014E19}" type="presOf" srcId="{0BAE89B6-BCAF-421D-A2CC-CAFD3B4C52EF}" destId="{8B2F78C8-15A6-4BF8-BE34-1B03423E83BD}" srcOrd="0" destOrd="0" presId="urn:microsoft.com/office/officeart/2005/8/layout/orgChart1"/>
    <dgm:cxn modelId="{3A1ED7BD-6E20-488F-A66C-E29629CE3E83}" type="presOf" srcId="{72A57BBE-103E-4E45-B217-3186734E2F6E}" destId="{CB0B9ED3-609A-429E-9446-FBEFD8CA0EDB}" srcOrd="1" destOrd="0" presId="urn:microsoft.com/office/officeart/2005/8/layout/orgChart1"/>
    <dgm:cxn modelId="{248E59C5-9056-4BFE-83E6-20F8D449D484}" type="presOf" srcId="{C7EEC730-AA4A-45A9-8AD4-A583BB9969A0}" destId="{28D03E8C-7ACD-4967-9B47-C8109F23CBBC}" srcOrd="0" destOrd="0" presId="urn:microsoft.com/office/officeart/2005/8/layout/orgChart1"/>
    <dgm:cxn modelId="{737ED5C7-407A-4DAD-B463-890496B96423}" type="presOf" srcId="{BF1D2CFE-E9F7-403C-A12D-E1ED331B2580}" destId="{CEE0ED8E-9AA9-4443-973C-0EAA1251F086}" srcOrd="1" destOrd="0" presId="urn:microsoft.com/office/officeart/2005/8/layout/orgChart1"/>
    <dgm:cxn modelId="{63EDD6C7-A7C6-48E4-8D16-BDD46A6FD029}" type="presOf" srcId="{F1876752-53FD-4A0B-AAF1-42A06D95C53C}" destId="{77047129-DC1D-421F-8C5A-8A43DC94B425}" srcOrd="0" destOrd="0" presId="urn:microsoft.com/office/officeart/2005/8/layout/orgChart1"/>
    <dgm:cxn modelId="{B6FFAAC9-8903-4DD4-AC53-B868766827C2}" type="presOf" srcId="{E844EE7D-7476-4196-8E8D-C53CE9186CDD}" destId="{3B960322-F9D6-481D-9578-E7EAF76B8708}" srcOrd="0" destOrd="0" presId="urn:microsoft.com/office/officeart/2005/8/layout/orgChart1"/>
    <dgm:cxn modelId="{000FE0CB-3B27-4048-9D32-4A93FDC85A93}" srcId="{241CFEA9-53B0-4C4E-A936-6C1F953CB04E}" destId="{0209ADBA-7AFB-4E95-9BD6-748BEFFD2A81}" srcOrd="0" destOrd="0" parTransId="{022DCB35-4422-4819-987B-E81168F7B838}" sibTransId="{DA486D44-EB9D-425F-B8D5-1B24B89A3AA9}"/>
    <dgm:cxn modelId="{9F0D93CF-244C-44E4-BCA3-36B92AF68B82}" type="presOf" srcId="{8CDBF7E5-3D97-4B8B-9455-5DBFD8A02180}" destId="{9359449D-22B7-41F2-9C3F-6E2BFD2CD797}" srcOrd="1" destOrd="0" presId="urn:microsoft.com/office/officeart/2005/8/layout/orgChart1"/>
    <dgm:cxn modelId="{444EBED0-B366-4F8E-9F12-A20F30BD858A}" type="presOf" srcId="{0209ADBA-7AFB-4E95-9BD6-748BEFFD2A81}" destId="{5BFDECFD-8C78-4ACC-8E94-9ECEDD6A4322}" srcOrd="1" destOrd="0" presId="urn:microsoft.com/office/officeart/2005/8/layout/orgChart1"/>
    <dgm:cxn modelId="{559DC1D4-7106-4DC2-9AAA-82F5FA9E7687}" type="presOf" srcId="{12726E03-1017-42B0-976F-EF54919A0CFB}" destId="{21644810-88F0-4AC1-936A-5A3DAE121EED}" srcOrd="0" destOrd="0" presId="urn:microsoft.com/office/officeart/2005/8/layout/orgChart1"/>
    <dgm:cxn modelId="{7ED1B6D5-3B42-47D2-9CD4-1FB4B76DCACB}" type="presOf" srcId="{73B1D6E1-9EC1-4E04-9E3D-87D22A1606B2}" destId="{3BEF7CA7-B272-4016-B96A-36FC4FC994CB}" srcOrd="0" destOrd="0" presId="urn:microsoft.com/office/officeart/2005/8/layout/orgChart1"/>
    <dgm:cxn modelId="{AE3CF7E2-AF90-42CD-B5D2-CF56AD800709}" type="presOf" srcId="{2B6B2AD7-DF4A-429F-B50F-D5813E43BADA}" destId="{D5C3AA49-E1F5-4D1D-8753-C56D2D52DC3A}" srcOrd="1" destOrd="0" presId="urn:microsoft.com/office/officeart/2005/8/layout/orgChart1"/>
    <dgm:cxn modelId="{355C5FE5-6EA2-4BE4-8BEB-EC728AD60BD8}" type="presOf" srcId="{88BD761D-B85D-4FA6-8F39-ED4927C2E77D}" destId="{E88B0377-DC92-4E8B-B10E-8AC72F4B4149}" srcOrd="0" destOrd="0" presId="urn:microsoft.com/office/officeart/2005/8/layout/orgChart1"/>
    <dgm:cxn modelId="{2FD495E5-759F-4A45-B90C-E6FE3FDF3324}" type="presOf" srcId="{EC5DFE6A-DBE2-40A3-9DB3-A31B1C960ABD}" destId="{0C4EE16B-744D-4203-A959-FEC1542D9CB2}" srcOrd="1" destOrd="0" presId="urn:microsoft.com/office/officeart/2005/8/layout/orgChart1"/>
    <dgm:cxn modelId="{918AEDE5-C1A1-4D9D-BF1C-3351BC9B5030}" type="presOf" srcId="{8DABE771-83BA-4B7B-93FD-96631B8C66B7}" destId="{3671B660-4279-4826-804E-3B80CC649185}" srcOrd="1" destOrd="0" presId="urn:microsoft.com/office/officeart/2005/8/layout/orgChart1"/>
    <dgm:cxn modelId="{701FC0F5-262D-464E-B1FD-FB17BA76A5A7}" type="presOf" srcId="{2AB5E409-95E6-431B-838B-FE0CAC6DC0CC}" destId="{6B5EDC5A-054B-47E9-B051-91CAAE7EDE67}" srcOrd="0" destOrd="0" presId="urn:microsoft.com/office/officeart/2005/8/layout/orgChart1"/>
    <dgm:cxn modelId="{F96841F6-36B9-4E1D-B284-BE6C004A8EB5}" type="presOf" srcId="{BF1D2CFE-E9F7-403C-A12D-E1ED331B2580}" destId="{AD180158-3006-4250-8653-C8DD6529A979}" srcOrd="0" destOrd="0" presId="urn:microsoft.com/office/officeart/2005/8/layout/orgChart1"/>
    <dgm:cxn modelId="{E4B304F7-F3DD-466A-AC33-6BB72A953571}" type="presOf" srcId="{4227D518-BC6A-4721-9398-D6AC2D5B4FF9}" destId="{D73F46AB-7CB6-47AA-AF97-07FE0BEFAA35}" srcOrd="0" destOrd="0" presId="urn:microsoft.com/office/officeart/2005/8/layout/orgChart1"/>
    <dgm:cxn modelId="{4CB521FB-2037-4495-B1D7-40522911DCD6}" type="presOf" srcId="{EC5DFE6A-DBE2-40A3-9DB3-A31B1C960ABD}" destId="{E0F067BD-3E3B-4DF3-A001-914E7385849C}" srcOrd="0" destOrd="0" presId="urn:microsoft.com/office/officeart/2005/8/layout/orgChart1"/>
    <dgm:cxn modelId="{67539DFB-1CCB-48B2-8BB3-4B89DB5287F8}" type="presOf" srcId="{12726E03-1017-42B0-976F-EF54919A0CFB}" destId="{01C74928-E162-4913-B0A6-4331A0E575FF}" srcOrd="1" destOrd="0" presId="urn:microsoft.com/office/officeart/2005/8/layout/orgChart1"/>
    <dgm:cxn modelId="{4D1F301A-AB95-460A-B48D-4190D1262E84}" type="presParOf" srcId="{3E37F3E5-A603-407F-81F9-164715A25EBE}" destId="{CC3DAB83-BACE-4C34-9282-CFAC5B838D11}" srcOrd="0" destOrd="0" presId="urn:microsoft.com/office/officeart/2005/8/layout/orgChart1"/>
    <dgm:cxn modelId="{44DCF753-50EE-4AB1-BC82-51A11808FD2A}" type="presParOf" srcId="{CC3DAB83-BACE-4C34-9282-CFAC5B838D11}" destId="{8AC107E8-7BA2-4AD3-ADCE-9BEFF953370B}" srcOrd="0" destOrd="0" presId="urn:microsoft.com/office/officeart/2005/8/layout/orgChart1"/>
    <dgm:cxn modelId="{7DCB57B1-BE8C-47FA-A2A9-BA59444751AA}" type="presParOf" srcId="{8AC107E8-7BA2-4AD3-ADCE-9BEFF953370B}" destId="{D931DFB0-D60A-4D11-9529-B6ADB26927F4}" srcOrd="0" destOrd="0" presId="urn:microsoft.com/office/officeart/2005/8/layout/orgChart1"/>
    <dgm:cxn modelId="{543BFD06-FB01-42E6-B8C9-CA2347C2370D}" type="presParOf" srcId="{8AC107E8-7BA2-4AD3-ADCE-9BEFF953370B}" destId="{6A4E6C20-3A0D-43DA-BCBE-4065EB81643D}" srcOrd="1" destOrd="0" presId="urn:microsoft.com/office/officeart/2005/8/layout/orgChart1"/>
    <dgm:cxn modelId="{CAD429D5-ADF6-4BDE-B4B8-F56FAB6222C2}" type="presParOf" srcId="{CC3DAB83-BACE-4C34-9282-CFAC5B838D11}" destId="{26F28C49-DDF8-4AC5-BD74-F01131A90040}" srcOrd="1" destOrd="0" presId="urn:microsoft.com/office/officeart/2005/8/layout/orgChart1"/>
    <dgm:cxn modelId="{FAA03E46-478D-4214-9E01-FEED55C924FA}" type="presParOf" srcId="{26F28C49-DDF8-4AC5-BD74-F01131A90040}" destId="{8B2F78C8-15A6-4BF8-BE34-1B03423E83BD}" srcOrd="0" destOrd="0" presId="urn:microsoft.com/office/officeart/2005/8/layout/orgChart1"/>
    <dgm:cxn modelId="{4661F8AF-04DE-474B-97AB-5389703A2D3D}" type="presParOf" srcId="{26F28C49-DDF8-4AC5-BD74-F01131A90040}" destId="{F45E14C0-3886-4A95-A9F9-7A7553743583}" srcOrd="1" destOrd="0" presId="urn:microsoft.com/office/officeart/2005/8/layout/orgChart1"/>
    <dgm:cxn modelId="{0DDD3113-C7CD-43C1-AA35-6C2A5363364C}" type="presParOf" srcId="{F45E14C0-3886-4A95-A9F9-7A7553743583}" destId="{562641BF-638A-4A03-BFA2-A705A2E16DF9}" srcOrd="0" destOrd="0" presId="urn:microsoft.com/office/officeart/2005/8/layout/orgChart1"/>
    <dgm:cxn modelId="{6C31A294-D8FB-46CC-ABBF-F8414C0B386B}" type="presParOf" srcId="{562641BF-638A-4A03-BFA2-A705A2E16DF9}" destId="{A14388C2-F4A0-4CBF-A42E-40501AA09D74}" srcOrd="0" destOrd="0" presId="urn:microsoft.com/office/officeart/2005/8/layout/orgChart1"/>
    <dgm:cxn modelId="{8DDDA335-5378-4A76-B83B-578C3D4A3B07}" type="presParOf" srcId="{562641BF-638A-4A03-BFA2-A705A2E16DF9}" destId="{A03A3F46-CCF1-4EF3-B211-E261EDAC2F0E}" srcOrd="1" destOrd="0" presId="urn:microsoft.com/office/officeart/2005/8/layout/orgChart1"/>
    <dgm:cxn modelId="{B8CA652B-75C0-4987-B35D-87A447807020}" type="presParOf" srcId="{F45E14C0-3886-4A95-A9F9-7A7553743583}" destId="{CCB7889D-C89D-404A-91F8-C7AD5BF662F0}" srcOrd="1" destOrd="0" presId="urn:microsoft.com/office/officeart/2005/8/layout/orgChart1"/>
    <dgm:cxn modelId="{1EE4DFA6-D9AF-4961-8121-0411661692E3}" type="presParOf" srcId="{CCB7889D-C89D-404A-91F8-C7AD5BF662F0}" destId="{6B5EDC5A-054B-47E9-B051-91CAAE7EDE67}" srcOrd="0" destOrd="0" presId="urn:microsoft.com/office/officeart/2005/8/layout/orgChart1"/>
    <dgm:cxn modelId="{DE92BCC2-6DE1-4DC2-8119-501D18C0C722}" type="presParOf" srcId="{CCB7889D-C89D-404A-91F8-C7AD5BF662F0}" destId="{46ABB264-CF7E-4C3C-B1CB-2A45EB515A1C}" srcOrd="1" destOrd="0" presId="urn:microsoft.com/office/officeart/2005/8/layout/orgChart1"/>
    <dgm:cxn modelId="{01A8E8DC-98C2-42EB-8B3F-4761701257BE}" type="presParOf" srcId="{46ABB264-CF7E-4C3C-B1CB-2A45EB515A1C}" destId="{243ADEED-83AD-4525-AADC-3A141C2B0A67}" srcOrd="0" destOrd="0" presId="urn:microsoft.com/office/officeart/2005/8/layout/orgChart1"/>
    <dgm:cxn modelId="{F36EF037-CCB4-4569-B0DB-385E6DE4F156}" type="presParOf" srcId="{243ADEED-83AD-4525-AADC-3A141C2B0A67}" destId="{788023DC-7753-46FB-A3BB-E832E9AD0FFF}" srcOrd="0" destOrd="0" presId="urn:microsoft.com/office/officeart/2005/8/layout/orgChart1"/>
    <dgm:cxn modelId="{CCD0EDB4-8F55-46BC-80C4-9F6DBF4F7B69}" type="presParOf" srcId="{243ADEED-83AD-4525-AADC-3A141C2B0A67}" destId="{CB0B9ED3-609A-429E-9446-FBEFD8CA0EDB}" srcOrd="1" destOrd="0" presId="urn:microsoft.com/office/officeart/2005/8/layout/orgChart1"/>
    <dgm:cxn modelId="{33BE7073-6D6A-4365-BB1E-5A1A27E995D3}" type="presParOf" srcId="{46ABB264-CF7E-4C3C-B1CB-2A45EB515A1C}" destId="{6D42FA8A-2835-408D-9416-E79D54FA7447}" srcOrd="1" destOrd="0" presId="urn:microsoft.com/office/officeart/2005/8/layout/orgChart1"/>
    <dgm:cxn modelId="{E5365196-C191-43CD-B4DC-F0062767C373}" type="presParOf" srcId="{6D42FA8A-2835-408D-9416-E79D54FA7447}" destId="{117CCEE7-862E-47B7-8820-8625F4D68EFF}" srcOrd="0" destOrd="0" presId="urn:microsoft.com/office/officeart/2005/8/layout/orgChart1"/>
    <dgm:cxn modelId="{D8444ADA-06BE-444D-829E-21C67D7AC0C8}" type="presParOf" srcId="{6D42FA8A-2835-408D-9416-E79D54FA7447}" destId="{54982ABE-E052-4A9B-8C8E-191EA8AABE1B}" srcOrd="1" destOrd="0" presId="urn:microsoft.com/office/officeart/2005/8/layout/orgChart1"/>
    <dgm:cxn modelId="{D4B85DFE-2148-4A79-9E29-104EFE75B3DC}" type="presParOf" srcId="{54982ABE-E052-4A9B-8C8E-191EA8AABE1B}" destId="{F70BEA23-C0BF-4291-8B0E-C27AFBF97D92}" srcOrd="0" destOrd="0" presId="urn:microsoft.com/office/officeart/2005/8/layout/orgChart1"/>
    <dgm:cxn modelId="{3FE5A92C-0642-442A-8878-0A2693BD59E9}" type="presParOf" srcId="{F70BEA23-C0BF-4291-8B0E-C27AFBF97D92}" destId="{720002B9-CBC3-4AE7-A0EE-ACB9902171A5}" srcOrd="0" destOrd="0" presId="urn:microsoft.com/office/officeart/2005/8/layout/orgChart1"/>
    <dgm:cxn modelId="{6DFC2A93-DB1B-42E3-8FF7-CF5FC4F34D6D}" type="presParOf" srcId="{F70BEA23-C0BF-4291-8B0E-C27AFBF97D92}" destId="{ED3F6925-528F-417C-BC50-107DD7E7E5AE}" srcOrd="1" destOrd="0" presId="urn:microsoft.com/office/officeart/2005/8/layout/orgChart1"/>
    <dgm:cxn modelId="{7E004B5F-E07C-440F-A0B5-2743ADAE01D1}" type="presParOf" srcId="{54982ABE-E052-4A9B-8C8E-191EA8AABE1B}" destId="{4B81F2AE-1AEE-429E-A90B-AA6DA80D8578}" srcOrd="1" destOrd="0" presId="urn:microsoft.com/office/officeart/2005/8/layout/orgChart1"/>
    <dgm:cxn modelId="{22D95EB6-CA40-46C2-AB3F-849957EEEA4B}" type="presParOf" srcId="{54982ABE-E052-4A9B-8C8E-191EA8AABE1B}" destId="{3CD6537B-96D8-4B27-9E3D-4A2D1EA21D39}" srcOrd="2" destOrd="0" presId="urn:microsoft.com/office/officeart/2005/8/layout/orgChart1"/>
    <dgm:cxn modelId="{B6E9A0DD-B1A3-4CE4-A582-D633A40655A4}" type="presParOf" srcId="{46ABB264-CF7E-4C3C-B1CB-2A45EB515A1C}" destId="{628F7756-E70F-4A0E-9F6A-63188308C38B}" srcOrd="2" destOrd="0" presId="urn:microsoft.com/office/officeart/2005/8/layout/orgChart1"/>
    <dgm:cxn modelId="{927AC3AF-2F47-40B5-8023-0A6AF26E5A2F}" type="presParOf" srcId="{CCB7889D-C89D-404A-91F8-C7AD5BF662F0}" destId="{633403C1-A3B8-4D49-9534-7D5A52712B6A}" srcOrd="2" destOrd="0" presId="urn:microsoft.com/office/officeart/2005/8/layout/orgChart1"/>
    <dgm:cxn modelId="{45DD1301-2A65-442E-AB1E-B55742A1B2E3}" type="presParOf" srcId="{CCB7889D-C89D-404A-91F8-C7AD5BF662F0}" destId="{7992F438-B86F-4AA4-84F1-E064E1D4C0D2}" srcOrd="3" destOrd="0" presId="urn:microsoft.com/office/officeart/2005/8/layout/orgChart1"/>
    <dgm:cxn modelId="{31D911B2-F2BF-4603-A041-C8CF6A0454EE}" type="presParOf" srcId="{7992F438-B86F-4AA4-84F1-E064E1D4C0D2}" destId="{37925161-BE11-4095-8903-08F5A9D16B92}" srcOrd="0" destOrd="0" presId="urn:microsoft.com/office/officeart/2005/8/layout/orgChart1"/>
    <dgm:cxn modelId="{0D78432F-914B-41C3-BB5C-16FCA777C3BB}" type="presParOf" srcId="{37925161-BE11-4095-8903-08F5A9D16B92}" destId="{08444F8E-A973-494F-AE73-824063FDBA58}" srcOrd="0" destOrd="0" presId="urn:microsoft.com/office/officeart/2005/8/layout/orgChart1"/>
    <dgm:cxn modelId="{D40D2FEF-3F56-49DC-BAAA-4FD7A78D3453}" type="presParOf" srcId="{37925161-BE11-4095-8903-08F5A9D16B92}" destId="{D5C3AA49-E1F5-4D1D-8753-C56D2D52DC3A}" srcOrd="1" destOrd="0" presId="urn:microsoft.com/office/officeart/2005/8/layout/orgChart1"/>
    <dgm:cxn modelId="{59FB5C45-35A8-47D9-B542-8AB8C747656D}" type="presParOf" srcId="{7992F438-B86F-4AA4-84F1-E064E1D4C0D2}" destId="{71E33736-C656-4E80-A8FF-9FA830613DA5}" srcOrd="1" destOrd="0" presId="urn:microsoft.com/office/officeart/2005/8/layout/orgChart1"/>
    <dgm:cxn modelId="{4B67192F-DDA3-4141-8A17-41D6C8BD7491}" type="presParOf" srcId="{71E33736-C656-4E80-A8FF-9FA830613DA5}" destId="{35DB6FA1-9C84-4A4D-8055-0DBF04C49E4A}" srcOrd="0" destOrd="0" presId="urn:microsoft.com/office/officeart/2005/8/layout/orgChart1"/>
    <dgm:cxn modelId="{F1749AD0-BCB3-4102-8475-F2914344FBDB}" type="presParOf" srcId="{71E33736-C656-4E80-A8FF-9FA830613DA5}" destId="{FE98149C-C4BD-46CD-863B-D43CD2C4C2D1}" srcOrd="1" destOrd="0" presId="urn:microsoft.com/office/officeart/2005/8/layout/orgChart1"/>
    <dgm:cxn modelId="{DBD47BF7-D8FF-42B2-942D-BE7B3B33ABC5}" type="presParOf" srcId="{FE98149C-C4BD-46CD-863B-D43CD2C4C2D1}" destId="{61D65BFE-361E-4865-A874-39E1DEF52120}" srcOrd="0" destOrd="0" presId="urn:microsoft.com/office/officeart/2005/8/layout/orgChart1"/>
    <dgm:cxn modelId="{30F095EA-4D59-4AC8-865C-D5B204B33B6D}" type="presParOf" srcId="{61D65BFE-361E-4865-A874-39E1DEF52120}" destId="{3B960322-F9D6-481D-9578-E7EAF76B8708}" srcOrd="0" destOrd="0" presId="urn:microsoft.com/office/officeart/2005/8/layout/orgChart1"/>
    <dgm:cxn modelId="{5CF17EA4-FAAB-45C3-9C80-4AAF189334AB}" type="presParOf" srcId="{61D65BFE-361E-4865-A874-39E1DEF52120}" destId="{957409A8-7FF7-49D6-8114-9D4A65E826FA}" srcOrd="1" destOrd="0" presId="urn:microsoft.com/office/officeart/2005/8/layout/orgChart1"/>
    <dgm:cxn modelId="{3316DDA7-FFF1-4039-8FE9-7FC01FA928FC}" type="presParOf" srcId="{FE98149C-C4BD-46CD-863B-D43CD2C4C2D1}" destId="{F4242B3D-528A-4DDF-B996-92C57185E3EA}" srcOrd="1" destOrd="0" presId="urn:microsoft.com/office/officeart/2005/8/layout/orgChart1"/>
    <dgm:cxn modelId="{058938F7-60D4-48B7-B374-FD38D7C10B0C}" type="presParOf" srcId="{FE98149C-C4BD-46CD-863B-D43CD2C4C2D1}" destId="{3EE89FCE-6454-4D18-AE9E-8196ADE90690}" srcOrd="2" destOrd="0" presId="urn:microsoft.com/office/officeart/2005/8/layout/orgChart1"/>
    <dgm:cxn modelId="{32174F38-8B6C-4C9A-B6A4-CB4AF1FD3000}" type="presParOf" srcId="{7992F438-B86F-4AA4-84F1-E064E1D4C0D2}" destId="{1E62D30A-8AA8-4B63-9386-5186F8630471}" srcOrd="2" destOrd="0" presId="urn:microsoft.com/office/officeart/2005/8/layout/orgChart1"/>
    <dgm:cxn modelId="{8AB862E6-E54B-4038-9A68-7F701931BF65}" type="presParOf" srcId="{CCB7889D-C89D-404A-91F8-C7AD5BF662F0}" destId="{3BEF7CA7-B272-4016-B96A-36FC4FC994CB}" srcOrd="4" destOrd="0" presId="urn:microsoft.com/office/officeart/2005/8/layout/orgChart1"/>
    <dgm:cxn modelId="{971B3648-A94F-4798-9545-84864F4DB88A}" type="presParOf" srcId="{CCB7889D-C89D-404A-91F8-C7AD5BF662F0}" destId="{78F1C7A8-62A0-45CE-9D4D-0BC1798D406B}" srcOrd="5" destOrd="0" presId="urn:microsoft.com/office/officeart/2005/8/layout/orgChart1"/>
    <dgm:cxn modelId="{083E1DCC-05A8-4B94-8141-F4BE22B5593A}" type="presParOf" srcId="{78F1C7A8-62A0-45CE-9D4D-0BC1798D406B}" destId="{3A278E58-826F-40FA-B50F-1CBC13B58361}" srcOrd="0" destOrd="0" presId="urn:microsoft.com/office/officeart/2005/8/layout/orgChart1"/>
    <dgm:cxn modelId="{69B9F2C0-B24D-46DF-855C-929FF4F1ECE7}" type="presParOf" srcId="{3A278E58-826F-40FA-B50F-1CBC13B58361}" destId="{14C0DCC6-D548-464F-BDCE-38EC96F67104}" srcOrd="0" destOrd="0" presId="urn:microsoft.com/office/officeart/2005/8/layout/orgChart1"/>
    <dgm:cxn modelId="{2621343A-853B-4B9C-97CA-70BE6A5DD8F8}" type="presParOf" srcId="{3A278E58-826F-40FA-B50F-1CBC13B58361}" destId="{3671B660-4279-4826-804E-3B80CC649185}" srcOrd="1" destOrd="0" presId="urn:microsoft.com/office/officeart/2005/8/layout/orgChart1"/>
    <dgm:cxn modelId="{2D8D237E-246F-443A-AB00-5BFD62339C14}" type="presParOf" srcId="{78F1C7A8-62A0-45CE-9D4D-0BC1798D406B}" destId="{A3211ACC-4B55-44E2-8DD1-03375A7F7B03}" srcOrd="1" destOrd="0" presId="urn:microsoft.com/office/officeart/2005/8/layout/orgChart1"/>
    <dgm:cxn modelId="{3F8F2A07-FB13-4111-ADAE-A97B352018A4}" type="presParOf" srcId="{A3211ACC-4B55-44E2-8DD1-03375A7F7B03}" destId="{27C2AB57-91E1-40DD-8859-17862B028E60}" srcOrd="0" destOrd="0" presId="urn:microsoft.com/office/officeart/2005/8/layout/orgChart1"/>
    <dgm:cxn modelId="{461A5DD3-E46C-42D8-BBD8-36139D7FF871}" type="presParOf" srcId="{A3211ACC-4B55-44E2-8DD1-03375A7F7B03}" destId="{DC36BD52-4F4B-4AA9-870C-9AE08427DEFA}" srcOrd="1" destOrd="0" presId="urn:microsoft.com/office/officeart/2005/8/layout/orgChart1"/>
    <dgm:cxn modelId="{BC2EAE86-EC09-468B-A531-18D778006000}" type="presParOf" srcId="{DC36BD52-4F4B-4AA9-870C-9AE08427DEFA}" destId="{717450D6-D4D3-44D8-989F-86776F15AD8A}" srcOrd="0" destOrd="0" presId="urn:microsoft.com/office/officeart/2005/8/layout/orgChart1"/>
    <dgm:cxn modelId="{E54A781D-4ACD-4EB1-AFAA-9EEE3389F2D7}" type="presParOf" srcId="{717450D6-D4D3-44D8-989F-86776F15AD8A}" destId="{F1E5A51A-78E3-4C35-AB5D-15A24C29DE21}" srcOrd="0" destOrd="0" presId="urn:microsoft.com/office/officeart/2005/8/layout/orgChart1"/>
    <dgm:cxn modelId="{CBF500E2-098F-405C-92BF-913664FBE6B7}" type="presParOf" srcId="{717450D6-D4D3-44D8-989F-86776F15AD8A}" destId="{14A24FE7-0E44-46F9-9473-46F3289E9294}" srcOrd="1" destOrd="0" presId="urn:microsoft.com/office/officeart/2005/8/layout/orgChart1"/>
    <dgm:cxn modelId="{0A29ADBE-6E17-4ED1-9C98-D4010E845FB3}" type="presParOf" srcId="{DC36BD52-4F4B-4AA9-870C-9AE08427DEFA}" destId="{98AB3576-E8E7-47D7-ADF2-4247065C0D25}" srcOrd="1" destOrd="0" presId="urn:microsoft.com/office/officeart/2005/8/layout/orgChart1"/>
    <dgm:cxn modelId="{C07D7C8C-709B-4F5D-8371-415FBA3D91D2}" type="presParOf" srcId="{DC36BD52-4F4B-4AA9-870C-9AE08427DEFA}" destId="{3A762AB8-3752-4404-8D80-A91CB59F5220}" srcOrd="2" destOrd="0" presId="urn:microsoft.com/office/officeart/2005/8/layout/orgChart1"/>
    <dgm:cxn modelId="{805C0A59-3BCC-43E3-A80E-8CAFC230356E}" type="presParOf" srcId="{78F1C7A8-62A0-45CE-9D4D-0BC1798D406B}" destId="{283E836A-B21F-431F-9733-B0494339585E}" srcOrd="2" destOrd="0" presId="urn:microsoft.com/office/officeart/2005/8/layout/orgChart1"/>
    <dgm:cxn modelId="{AEA2F781-C967-4EEB-84FA-F9D1728682C7}" type="presParOf" srcId="{CCB7889D-C89D-404A-91F8-C7AD5BF662F0}" destId="{DA31CE53-42B7-41CB-B3C0-A15D987609B8}" srcOrd="6" destOrd="0" presId="urn:microsoft.com/office/officeart/2005/8/layout/orgChart1"/>
    <dgm:cxn modelId="{E85EFDB4-C604-43EB-8666-AB008BFB04C5}" type="presParOf" srcId="{CCB7889D-C89D-404A-91F8-C7AD5BF662F0}" destId="{F0C2373B-A625-4860-9800-BCA11B71FDD0}" srcOrd="7" destOrd="0" presId="urn:microsoft.com/office/officeart/2005/8/layout/orgChart1"/>
    <dgm:cxn modelId="{644DA7D4-8C2A-4068-856D-5AEFB7FF1453}" type="presParOf" srcId="{F0C2373B-A625-4860-9800-BCA11B71FDD0}" destId="{B07EF185-57F4-4EEC-B635-A849770FDC01}" srcOrd="0" destOrd="0" presId="urn:microsoft.com/office/officeart/2005/8/layout/orgChart1"/>
    <dgm:cxn modelId="{1C65B495-8B8E-46A2-8426-99E1458172FF}" type="presParOf" srcId="{B07EF185-57F4-4EEC-B635-A849770FDC01}" destId="{28D03E8C-7ACD-4967-9B47-C8109F23CBBC}" srcOrd="0" destOrd="0" presId="urn:microsoft.com/office/officeart/2005/8/layout/orgChart1"/>
    <dgm:cxn modelId="{21355511-7085-4B8E-927E-26FAB13F1115}" type="presParOf" srcId="{B07EF185-57F4-4EEC-B635-A849770FDC01}" destId="{85184939-AEA0-4195-839A-FA311F85A1AD}" srcOrd="1" destOrd="0" presId="urn:microsoft.com/office/officeart/2005/8/layout/orgChart1"/>
    <dgm:cxn modelId="{24DF16D8-A351-4E01-974F-C2640C847032}" type="presParOf" srcId="{F0C2373B-A625-4860-9800-BCA11B71FDD0}" destId="{53E40F28-4B4B-405C-A930-F4EA55F73B38}" srcOrd="1" destOrd="0" presId="urn:microsoft.com/office/officeart/2005/8/layout/orgChart1"/>
    <dgm:cxn modelId="{799A418E-C889-40B2-AE44-48B37BD63D46}" type="presParOf" srcId="{53E40F28-4B4B-405C-A930-F4EA55F73B38}" destId="{47D63861-C413-4150-84D6-FB24F4CF8AD9}" srcOrd="0" destOrd="0" presId="urn:microsoft.com/office/officeart/2005/8/layout/orgChart1"/>
    <dgm:cxn modelId="{503BE401-4BB7-4AA2-9441-6238AB3C5FEF}" type="presParOf" srcId="{53E40F28-4B4B-405C-A930-F4EA55F73B38}" destId="{1D6ED9E1-F03C-4F7C-8DA4-D2E8EFEC255F}" srcOrd="1" destOrd="0" presId="urn:microsoft.com/office/officeart/2005/8/layout/orgChart1"/>
    <dgm:cxn modelId="{3B38A5AA-D94B-4997-90E1-B7F0D0403A03}" type="presParOf" srcId="{1D6ED9E1-F03C-4F7C-8DA4-D2E8EFEC255F}" destId="{051AD321-8C48-439C-AA7E-AF26C8937F0E}" srcOrd="0" destOrd="0" presId="urn:microsoft.com/office/officeart/2005/8/layout/orgChart1"/>
    <dgm:cxn modelId="{65800373-31A5-4516-817E-1EF80DE83709}" type="presParOf" srcId="{051AD321-8C48-439C-AA7E-AF26C8937F0E}" destId="{21644810-88F0-4AC1-936A-5A3DAE121EED}" srcOrd="0" destOrd="0" presId="urn:microsoft.com/office/officeart/2005/8/layout/orgChart1"/>
    <dgm:cxn modelId="{C7E84F04-42F6-496E-A3DD-4090B2D16136}" type="presParOf" srcId="{051AD321-8C48-439C-AA7E-AF26C8937F0E}" destId="{01C74928-E162-4913-B0A6-4331A0E575FF}" srcOrd="1" destOrd="0" presId="urn:microsoft.com/office/officeart/2005/8/layout/orgChart1"/>
    <dgm:cxn modelId="{31FA5F84-AEE2-47F5-8B6B-8AD22DDC2336}" type="presParOf" srcId="{1D6ED9E1-F03C-4F7C-8DA4-D2E8EFEC255F}" destId="{7178BBE1-1836-432F-AC6D-CA8FC37F5AA2}" srcOrd="1" destOrd="0" presId="urn:microsoft.com/office/officeart/2005/8/layout/orgChart1"/>
    <dgm:cxn modelId="{330216D0-4950-4575-A841-F6EAF427FBC2}" type="presParOf" srcId="{1D6ED9E1-F03C-4F7C-8DA4-D2E8EFEC255F}" destId="{5619BBB8-179F-4007-AEAD-5F69C79FA416}" srcOrd="2" destOrd="0" presId="urn:microsoft.com/office/officeart/2005/8/layout/orgChart1"/>
    <dgm:cxn modelId="{3E6352A9-4B8B-43EF-8176-AF98A5A5BA31}" type="presParOf" srcId="{F0C2373B-A625-4860-9800-BCA11B71FDD0}" destId="{1442DE1D-47DF-4BB0-92B6-80312FBDAE0D}" srcOrd="2" destOrd="0" presId="urn:microsoft.com/office/officeart/2005/8/layout/orgChart1"/>
    <dgm:cxn modelId="{3356EA9E-420B-4113-AD60-128A81F1E2D6}" type="presParOf" srcId="{CCB7889D-C89D-404A-91F8-C7AD5BF662F0}" destId="{E88B0377-DC92-4E8B-B10E-8AC72F4B4149}" srcOrd="8" destOrd="0" presId="urn:microsoft.com/office/officeart/2005/8/layout/orgChart1"/>
    <dgm:cxn modelId="{AFB9C944-6F48-44A2-97AA-AFF8C46080B0}" type="presParOf" srcId="{CCB7889D-C89D-404A-91F8-C7AD5BF662F0}" destId="{338C7F95-7350-49FA-82C1-460C4A574EA8}" srcOrd="9" destOrd="0" presId="urn:microsoft.com/office/officeart/2005/8/layout/orgChart1"/>
    <dgm:cxn modelId="{FC76F732-E465-47A9-9B40-00CF0BA92786}" type="presParOf" srcId="{338C7F95-7350-49FA-82C1-460C4A574EA8}" destId="{8B3D2986-9EDC-4E92-8932-5106E434B44E}" srcOrd="0" destOrd="0" presId="urn:microsoft.com/office/officeart/2005/8/layout/orgChart1"/>
    <dgm:cxn modelId="{5E6F117E-14BD-47F7-B8DA-93100B20878E}" type="presParOf" srcId="{8B3D2986-9EDC-4E92-8932-5106E434B44E}" destId="{D73F46AB-7CB6-47AA-AF97-07FE0BEFAA35}" srcOrd="0" destOrd="0" presId="urn:microsoft.com/office/officeart/2005/8/layout/orgChart1"/>
    <dgm:cxn modelId="{44821C23-0540-482E-9AE9-66C5D38F9B07}" type="presParOf" srcId="{8B3D2986-9EDC-4E92-8932-5106E434B44E}" destId="{E8EA19DB-5AC6-41C4-B143-62ED3519FAE5}" srcOrd="1" destOrd="0" presId="urn:microsoft.com/office/officeart/2005/8/layout/orgChart1"/>
    <dgm:cxn modelId="{BDE9D7BD-3806-4683-B847-9C4D0ABC5454}" type="presParOf" srcId="{338C7F95-7350-49FA-82C1-460C4A574EA8}" destId="{470E7521-2181-4EA5-A42C-5455AB1FF370}" srcOrd="1" destOrd="0" presId="urn:microsoft.com/office/officeart/2005/8/layout/orgChart1"/>
    <dgm:cxn modelId="{6A8F291B-E887-4CB1-902F-78FA59F42BCB}" type="presParOf" srcId="{470E7521-2181-4EA5-A42C-5455AB1FF370}" destId="{6250550D-0A6D-45D5-A2C5-08CC275A8840}" srcOrd="0" destOrd="0" presId="urn:microsoft.com/office/officeart/2005/8/layout/orgChart1"/>
    <dgm:cxn modelId="{CD744FB6-EE5D-42EB-B615-AC57176122B4}" type="presParOf" srcId="{470E7521-2181-4EA5-A42C-5455AB1FF370}" destId="{D4800308-327F-4034-AB82-D3E02D797853}" srcOrd="1" destOrd="0" presId="urn:microsoft.com/office/officeart/2005/8/layout/orgChart1"/>
    <dgm:cxn modelId="{73BD82B0-EDD9-4DC5-83AC-AB4CA2BAD51D}" type="presParOf" srcId="{D4800308-327F-4034-AB82-D3E02D797853}" destId="{67F70369-E32E-4B28-9DC3-AFF7D9770187}" srcOrd="0" destOrd="0" presId="urn:microsoft.com/office/officeart/2005/8/layout/orgChart1"/>
    <dgm:cxn modelId="{83AD569B-8028-4D0F-8715-FFC16A516456}" type="presParOf" srcId="{67F70369-E32E-4B28-9DC3-AFF7D9770187}" destId="{E0F067BD-3E3B-4DF3-A001-914E7385849C}" srcOrd="0" destOrd="0" presId="urn:microsoft.com/office/officeart/2005/8/layout/orgChart1"/>
    <dgm:cxn modelId="{00BC087E-A300-4075-8E26-95EA2AC62F6E}" type="presParOf" srcId="{67F70369-E32E-4B28-9DC3-AFF7D9770187}" destId="{0C4EE16B-744D-4203-A959-FEC1542D9CB2}" srcOrd="1" destOrd="0" presId="urn:microsoft.com/office/officeart/2005/8/layout/orgChart1"/>
    <dgm:cxn modelId="{20C926AD-E658-41DC-AFAA-DE657C30131D}" type="presParOf" srcId="{D4800308-327F-4034-AB82-D3E02D797853}" destId="{7C500DCC-BED8-4B1D-B729-527DBEE4C766}" srcOrd="1" destOrd="0" presId="urn:microsoft.com/office/officeart/2005/8/layout/orgChart1"/>
    <dgm:cxn modelId="{3CF50183-26C5-49A1-AAAF-10B5D9961B4D}" type="presParOf" srcId="{D4800308-327F-4034-AB82-D3E02D797853}" destId="{C2AD2B32-EAA0-4499-832A-B7282225467D}" srcOrd="2" destOrd="0" presId="urn:microsoft.com/office/officeart/2005/8/layout/orgChart1"/>
    <dgm:cxn modelId="{B705EB31-9318-4D2A-918E-FD8E950E43C4}" type="presParOf" srcId="{338C7F95-7350-49FA-82C1-460C4A574EA8}" destId="{2D7EF0F1-1CE2-48C8-9ABF-72FBEC010187}" srcOrd="2" destOrd="0" presId="urn:microsoft.com/office/officeart/2005/8/layout/orgChart1"/>
    <dgm:cxn modelId="{1B7C74FA-4C48-4C91-936D-CC3315D5CDFE}" type="presParOf" srcId="{CCB7889D-C89D-404A-91F8-C7AD5BF662F0}" destId="{AE96EFEB-68E8-4604-82EA-F5997CD67726}" srcOrd="10" destOrd="0" presId="urn:microsoft.com/office/officeart/2005/8/layout/orgChart1"/>
    <dgm:cxn modelId="{0A601AF3-663E-40F7-B69B-ED8A59219E6A}" type="presParOf" srcId="{CCB7889D-C89D-404A-91F8-C7AD5BF662F0}" destId="{D4D67554-3FE1-45D6-82E0-6D2555C79393}" srcOrd="11" destOrd="0" presId="urn:microsoft.com/office/officeart/2005/8/layout/orgChart1"/>
    <dgm:cxn modelId="{1784418A-F605-4676-AEE0-3035A41D4049}" type="presParOf" srcId="{D4D67554-3FE1-45D6-82E0-6D2555C79393}" destId="{1200683D-3F43-48B4-8148-2D5987545BA0}" srcOrd="0" destOrd="0" presId="urn:microsoft.com/office/officeart/2005/8/layout/orgChart1"/>
    <dgm:cxn modelId="{1FFE0D09-F33C-484E-9163-4365EA3F72FB}" type="presParOf" srcId="{1200683D-3F43-48B4-8148-2D5987545BA0}" destId="{5A611FB2-9E2B-496F-892B-F3091C9755CC}" srcOrd="0" destOrd="0" presId="urn:microsoft.com/office/officeart/2005/8/layout/orgChart1"/>
    <dgm:cxn modelId="{950827A7-E8D3-4393-A71A-81A2C143C46D}" type="presParOf" srcId="{1200683D-3F43-48B4-8148-2D5987545BA0}" destId="{9359449D-22B7-41F2-9C3F-6E2BFD2CD797}" srcOrd="1" destOrd="0" presId="urn:microsoft.com/office/officeart/2005/8/layout/orgChart1"/>
    <dgm:cxn modelId="{F1C28C04-5CC8-4B5E-B8CD-A05C63BFC17E}" type="presParOf" srcId="{D4D67554-3FE1-45D6-82E0-6D2555C79393}" destId="{33D8AD3F-0A9B-41CA-B2F3-9988BB8D128D}" srcOrd="1" destOrd="0" presId="urn:microsoft.com/office/officeart/2005/8/layout/orgChart1"/>
    <dgm:cxn modelId="{7D6C31D7-5BB1-430A-8C63-1B14811B21D9}" type="presParOf" srcId="{33D8AD3F-0A9B-41CA-B2F3-9988BB8D128D}" destId="{7005DCB1-50D2-4D50-9B83-AA20BB6C84DD}" srcOrd="0" destOrd="0" presId="urn:microsoft.com/office/officeart/2005/8/layout/orgChart1"/>
    <dgm:cxn modelId="{6F4901C9-8256-4E32-A92C-D9981EC2FC0E}" type="presParOf" srcId="{33D8AD3F-0A9B-41CA-B2F3-9988BB8D128D}" destId="{89B131AA-501D-4C98-B0BF-4CE6BFFF111C}" srcOrd="1" destOrd="0" presId="urn:microsoft.com/office/officeart/2005/8/layout/orgChart1"/>
    <dgm:cxn modelId="{173E02E4-1236-4FDA-9879-B122E79FE56C}" type="presParOf" srcId="{89B131AA-501D-4C98-B0BF-4CE6BFFF111C}" destId="{BC5551D8-C637-4769-8C3D-DED719188AD1}" srcOrd="0" destOrd="0" presId="urn:microsoft.com/office/officeart/2005/8/layout/orgChart1"/>
    <dgm:cxn modelId="{BB0A71CD-A059-4795-B651-D61DAD67A0D3}" type="presParOf" srcId="{BC5551D8-C637-4769-8C3D-DED719188AD1}" destId="{318A94D4-92F1-4058-9891-E3CEEDD68AC9}" srcOrd="0" destOrd="0" presId="urn:microsoft.com/office/officeart/2005/8/layout/orgChart1"/>
    <dgm:cxn modelId="{923FBE6A-5343-4E1F-9D5F-F22E96B8BCED}" type="presParOf" srcId="{BC5551D8-C637-4769-8C3D-DED719188AD1}" destId="{ECC38FD2-1663-4105-A41F-BEC231A4A341}" srcOrd="1" destOrd="0" presId="urn:microsoft.com/office/officeart/2005/8/layout/orgChart1"/>
    <dgm:cxn modelId="{2B37293E-232C-4769-8466-A3F0C9325D66}" type="presParOf" srcId="{89B131AA-501D-4C98-B0BF-4CE6BFFF111C}" destId="{7E15913D-1E88-4C39-912E-D32C79948E00}" srcOrd="1" destOrd="0" presId="urn:microsoft.com/office/officeart/2005/8/layout/orgChart1"/>
    <dgm:cxn modelId="{C49DDBBC-D30A-41F3-9379-4AFF393A489E}" type="presParOf" srcId="{89B131AA-501D-4C98-B0BF-4CE6BFFF111C}" destId="{B70156DE-3B94-4738-841A-D62442D2A40A}" srcOrd="2" destOrd="0" presId="urn:microsoft.com/office/officeart/2005/8/layout/orgChart1"/>
    <dgm:cxn modelId="{A91D9A48-FF41-4406-9555-947BD2D29B52}" type="presParOf" srcId="{D4D67554-3FE1-45D6-82E0-6D2555C79393}" destId="{F97D4A32-5A47-4765-92C9-5B151701D7E1}" srcOrd="2" destOrd="0" presId="urn:microsoft.com/office/officeart/2005/8/layout/orgChart1"/>
    <dgm:cxn modelId="{CC3F349A-8B4E-4B2A-97E9-DF3535BCE67A}" type="presParOf" srcId="{F45E14C0-3886-4A95-A9F9-7A7553743583}" destId="{5D6A6EA0-E9D9-4EB3-A5AB-10939563B505}" srcOrd="2" destOrd="0" presId="urn:microsoft.com/office/officeart/2005/8/layout/orgChart1"/>
    <dgm:cxn modelId="{EBDCEFA2-D078-46FA-9338-B216C6B9E45D}" type="presParOf" srcId="{CC3DAB83-BACE-4C34-9282-CFAC5B838D11}" destId="{F17783A0-58BD-4D6D-9368-E4861E6A11D9}" srcOrd="2" destOrd="0" presId="urn:microsoft.com/office/officeart/2005/8/layout/orgChart1"/>
    <dgm:cxn modelId="{BF9D745C-15D4-4B28-A3B2-57768A5A0BCF}" type="presParOf" srcId="{F17783A0-58BD-4D6D-9368-E4861E6A11D9}" destId="{44C0F196-FD22-4D96-BA69-EC007EEBC7DC}" srcOrd="0" destOrd="0" presId="urn:microsoft.com/office/officeart/2005/8/layout/orgChart1"/>
    <dgm:cxn modelId="{10FCF3E7-A885-426F-8AF2-8D05E188C2EB}" type="presParOf" srcId="{F17783A0-58BD-4D6D-9368-E4861E6A11D9}" destId="{32BF605A-BAAC-4CE6-A66E-0ED9770CA23A}" srcOrd="1" destOrd="0" presId="urn:microsoft.com/office/officeart/2005/8/layout/orgChart1"/>
    <dgm:cxn modelId="{9693B70C-5EE3-4BDC-A810-F962DC60E51D}" type="presParOf" srcId="{32BF605A-BAAC-4CE6-A66E-0ED9770CA23A}" destId="{07E251E9-C2DC-46AF-B29C-7F5E9CE956D3}" srcOrd="0" destOrd="0" presId="urn:microsoft.com/office/officeart/2005/8/layout/orgChart1"/>
    <dgm:cxn modelId="{311BD325-368E-4218-8C0C-A49486325A6A}" type="presParOf" srcId="{07E251E9-C2DC-46AF-B29C-7F5E9CE956D3}" destId="{AD5976C8-6E35-4345-95D9-D4E7178C50FC}" srcOrd="0" destOrd="0" presId="urn:microsoft.com/office/officeart/2005/8/layout/orgChart1"/>
    <dgm:cxn modelId="{DCDC4BD6-4C21-416D-B1AC-B4635A65599E}" type="presParOf" srcId="{07E251E9-C2DC-46AF-B29C-7F5E9CE956D3}" destId="{5BFDECFD-8C78-4ACC-8E94-9ECEDD6A4322}" srcOrd="1" destOrd="0" presId="urn:microsoft.com/office/officeart/2005/8/layout/orgChart1"/>
    <dgm:cxn modelId="{7859F134-0C27-4265-997B-163BF6299EBA}" type="presParOf" srcId="{32BF605A-BAAC-4CE6-A66E-0ED9770CA23A}" destId="{27EDDAFD-72E0-4361-8696-A2C957332D52}" srcOrd="1" destOrd="0" presId="urn:microsoft.com/office/officeart/2005/8/layout/orgChart1"/>
    <dgm:cxn modelId="{47F30A91-3880-44D6-B8F1-E5D5B8921219}" type="presParOf" srcId="{32BF605A-BAAC-4CE6-A66E-0ED9770CA23A}" destId="{78E87AB1-068A-4664-8B35-D9B7F7E4D365}" srcOrd="2" destOrd="0" presId="urn:microsoft.com/office/officeart/2005/8/layout/orgChart1"/>
    <dgm:cxn modelId="{6B7EF29E-EEDB-48D9-94C3-07D32FFDD215}" type="presParOf" srcId="{F17783A0-58BD-4D6D-9368-E4861E6A11D9}" destId="{77047129-DC1D-421F-8C5A-8A43DC94B425}" srcOrd="2" destOrd="0" presId="urn:microsoft.com/office/officeart/2005/8/layout/orgChart1"/>
    <dgm:cxn modelId="{CE374ECC-D9A1-4F0E-8D15-3033BCB57BD9}" type="presParOf" srcId="{F17783A0-58BD-4D6D-9368-E4861E6A11D9}" destId="{A26FD935-0736-4FB0-83E5-541F30B7420A}" srcOrd="3" destOrd="0" presId="urn:microsoft.com/office/officeart/2005/8/layout/orgChart1"/>
    <dgm:cxn modelId="{76E063BD-96A9-4D35-A4A0-787FF78EA6E1}" type="presParOf" srcId="{A26FD935-0736-4FB0-83E5-541F30B7420A}" destId="{B8E3E43D-82B8-401E-A2B2-94F910FBCF1D}" srcOrd="0" destOrd="0" presId="urn:microsoft.com/office/officeart/2005/8/layout/orgChart1"/>
    <dgm:cxn modelId="{8A617B37-ED1C-4FEC-AD60-F73E3138DD73}" type="presParOf" srcId="{B8E3E43D-82B8-401E-A2B2-94F910FBCF1D}" destId="{AD180158-3006-4250-8653-C8DD6529A979}" srcOrd="0" destOrd="0" presId="urn:microsoft.com/office/officeart/2005/8/layout/orgChart1"/>
    <dgm:cxn modelId="{6CEF816A-4F89-4A43-850C-5C72749C8F08}" type="presParOf" srcId="{B8E3E43D-82B8-401E-A2B2-94F910FBCF1D}" destId="{CEE0ED8E-9AA9-4443-973C-0EAA1251F086}" srcOrd="1" destOrd="0" presId="urn:microsoft.com/office/officeart/2005/8/layout/orgChart1"/>
    <dgm:cxn modelId="{FA35071E-9FAF-4138-9105-534E97D442C4}" type="presParOf" srcId="{A26FD935-0736-4FB0-83E5-541F30B7420A}" destId="{1F43BD42-BE4E-4D8A-AAD4-24EE16191FD3}" srcOrd="1" destOrd="0" presId="urn:microsoft.com/office/officeart/2005/8/layout/orgChart1"/>
    <dgm:cxn modelId="{412B2171-33AB-4771-97BF-A931DE9BDF81}" type="presParOf" srcId="{A26FD935-0736-4FB0-83E5-541F30B7420A}" destId="{256EA6F3-D640-4601-A159-7104D3C99D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79187CB-96D8-42CD-A539-2F85664212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616FF3-982E-426A-95C9-604F26187219}">
      <dgm:prSet phldrT="[Text]"/>
      <dgm:spPr>
        <a:solidFill>
          <a:srgbClr val="FF0000"/>
        </a:solidFill>
      </dgm:spPr>
      <dgm:t>
        <a:bodyPr/>
        <a:lstStyle/>
        <a:p>
          <a:r>
            <a:rPr lang="en-US"/>
            <a:t>Engage</a:t>
          </a:r>
        </a:p>
      </dgm:t>
    </dgm:pt>
    <dgm:pt modelId="{821D2404-4B3C-40E1-B0B1-683DFF38C2BE}" type="parTrans" cxnId="{E4E2A4B0-D8CF-4954-A95F-7E5191CB4479}">
      <dgm:prSet/>
      <dgm:spPr/>
      <dgm:t>
        <a:bodyPr/>
        <a:lstStyle/>
        <a:p>
          <a:endParaRPr lang="en-US"/>
        </a:p>
      </dgm:t>
    </dgm:pt>
    <dgm:pt modelId="{4D482898-5F21-4915-B5B5-56E9282064CF}" type="sibTrans" cxnId="{E4E2A4B0-D8CF-4954-A95F-7E5191CB4479}">
      <dgm:prSet/>
      <dgm:spPr/>
      <dgm:t>
        <a:bodyPr/>
        <a:lstStyle/>
        <a:p>
          <a:endParaRPr lang="en-US"/>
        </a:p>
      </dgm:t>
    </dgm:pt>
    <dgm:pt modelId="{E323B652-6BDA-4CFB-A1A1-B54091863A53}">
      <dgm:prSet phldrT="[Text]"/>
      <dgm:spPr>
        <a:solidFill>
          <a:srgbClr val="FFC000"/>
        </a:solidFill>
      </dgm:spPr>
      <dgm:t>
        <a:bodyPr/>
        <a:lstStyle/>
        <a:p>
          <a:r>
            <a:rPr lang="en-US"/>
            <a:t>Skill Up</a:t>
          </a:r>
        </a:p>
      </dgm:t>
    </dgm:pt>
    <dgm:pt modelId="{6A9B34E0-1C15-4EAD-B540-FB94EC4A90C8}" type="parTrans" cxnId="{3084ABF1-EAA1-4410-A64B-5753515AB24A}">
      <dgm:prSet/>
      <dgm:spPr/>
      <dgm:t>
        <a:bodyPr/>
        <a:lstStyle/>
        <a:p>
          <a:endParaRPr lang="en-US"/>
        </a:p>
      </dgm:t>
    </dgm:pt>
    <dgm:pt modelId="{57C05942-E6D1-493E-9C67-7F3485D30C65}" type="sibTrans" cxnId="{3084ABF1-EAA1-4410-A64B-5753515AB24A}">
      <dgm:prSet/>
      <dgm:spPr/>
      <dgm:t>
        <a:bodyPr/>
        <a:lstStyle/>
        <a:p>
          <a:endParaRPr lang="en-US"/>
        </a:p>
      </dgm:t>
    </dgm:pt>
    <dgm:pt modelId="{EBAC3144-4547-4C32-898C-4CDD1F655648}">
      <dgm:prSet phldrT="[Text]"/>
      <dgm:spPr>
        <a:solidFill>
          <a:srgbClr val="00B050"/>
        </a:solidFill>
      </dgm:spPr>
      <dgm:t>
        <a:bodyPr/>
        <a:lstStyle/>
        <a:p>
          <a:r>
            <a:rPr lang="en-US"/>
            <a:t>Coach</a:t>
          </a:r>
        </a:p>
      </dgm:t>
    </dgm:pt>
    <dgm:pt modelId="{23475546-ABC2-49BF-A226-7CD96297D3C2}" type="parTrans" cxnId="{AA97D352-CDAF-472B-AD82-D2EB07C9C320}">
      <dgm:prSet/>
      <dgm:spPr/>
      <dgm:t>
        <a:bodyPr/>
        <a:lstStyle/>
        <a:p>
          <a:endParaRPr lang="en-US"/>
        </a:p>
      </dgm:t>
    </dgm:pt>
    <dgm:pt modelId="{A77A6A99-0438-4F3D-9A8A-CA444321558D}" type="sibTrans" cxnId="{AA97D352-CDAF-472B-AD82-D2EB07C9C320}">
      <dgm:prSet/>
      <dgm:spPr/>
      <dgm:t>
        <a:bodyPr/>
        <a:lstStyle/>
        <a:p>
          <a:endParaRPr lang="en-US"/>
        </a:p>
      </dgm:t>
    </dgm:pt>
    <dgm:pt modelId="{0522555F-6159-4A54-BC80-1DAC1F50B233}" type="pres">
      <dgm:prSet presAssocID="{879187CB-96D8-42CD-A539-2F856642129A}" presName="diagram" presStyleCnt="0">
        <dgm:presLayoutVars>
          <dgm:dir/>
          <dgm:resizeHandles val="exact"/>
        </dgm:presLayoutVars>
      </dgm:prSet>
      <dgm:spPr/>
    </dgm:pt>
    <dgm:pt modelId="{69200BB4-D149-405E-97CD-C704E213A2F1}" type="pres">
      <dgm:prSet presAssocID="{C2616FF3-982E-426A-95C9-604F26187219}" presName="node" presStyleLbl="node1" presStyleIdx="0" presStyleCnt="3">
        <dgm:presLayoutVars>
          <dgm:bulletEnabled val="1"/>
        </dgm:presLayoutVars>
      </dgm:prSet>
      <dgm:spPr/>
    </dgm:pt>
    <dgm:pt modelId="{0E246C6A-BD7C-4C8C-B1B7-E87C3BE77410}" type="pres">
      <dgm:prSet presAssocID="{4D482898-5F21-4915-B5B5-56E9282064CF}" presName="sibTrans" presStyleCnt="0"/>
      <dgm:spPr/>
    </dgm:pt>
    <dgm:pt modelId="{BAEE394C-8A78-42C4-8108-409BE453876F}" type="pres">
      <dgm:prSet presAssocID="{E323B652-6BDA-4CFB-A1A1-B54091863A53}" presName="node" presStyleLbl="node1" presStyleIdx="1" presStyleCnt="3">
        <dgm:presLayoutVars>
          <dgm:bulletEnabled val="1"/>
        </dgm:presLayoutVars>
      </dgm:prSet>
      <dgm:spPr/>
    </dgm:pt>
    <dgm:pt modelId="{DD60D11F-A33C-476C-9BF5-93E9C36911F0}" type="pres">
      <dgm:prSet presAssocID="{57C05942-E6D1-493E-9C67-7F3485D30C65}" presName="sibTrans" presStyleCnt="0"/>
      <dgm:spPr/>
    </dgm:pt>
    <dgm:pt modelId="{C1F6E368-1A12-4C28-A135-41E51DB4ACBB}" type="pres">
      <dgm:prSet presAssocID="{EBAC3144-4547-4C32-898C-4CDD1F655648}" presName="node" presStyleLbl="node1" presStyleIdx="2" presStyleCnt="3" custLinFactNeighborX="906">
        <dgm:presLayoutVars>
          <dgm:bulletEnabled val="1"/>
        </dgm:presLayoutVars>
      </dgm:prSet>
      <dgm:spPr/>
    </dgm:pt>
  </dgm:ptLst>
  <dgm:cxnLst>
    <dgm:cxn modelId="{37ABD745-23C5-48B0-A37A-44839CD3951D}" type="presOf" srcId="{EBAC3144-4547-4C32-898C-4CDD1F655648}" destId="{C1F6E368-1A12-4C28-A135-41E51DB4ACBB}" srcOrd="0" destOrd="0" presId="urn:microsoft.com/office/officeart/2005/8/layout/default"/>
    <dgm:cxn modelId="{AA97D352-CDAF-472B-AD82-D2EB07C9C320}" srcId="{879187CB-96D8-42CD-A539-2F856642129A}" destId="{EBAC3144-4547-4C32-898C-4CDD1F655648}" srcOrd="2" destOrd="0" parTransId="{23475546-ABC2-49BF-A226-7CD96297D3C2}" sibTransId="{A77A6A99-0438-4F3D-9A8A-CA444321558D}"/>
    <dgm:cxn modelId="{71ABE386-124E-4134-932C-7E35D6E42F9D}" type="presOf" srcId="{C2616FF3-982E-426A-95C9-604F26187219}" destId="{69200BB4-D149-405E-97CD-C704E213A2F1}" srcOrd="0" destOrd="0" presId="urn:microsoft.com/office/officeart/2005/8/layout/default"/>
    <dgm:cxn modelId="{D5DFA2AE-2C4B-41EC-8585-7094DB425551}" type="presOf" srcId="{E323B652-6BDA-4CFB-A1A1-B54091863A53}" destId="{BAEE394C-8A78-42C4-8108-409BE453876F}" srcOrd="0" destOrd="0" presId="urn:microsoft.com/office/officeart/2005/8/layout/default"/>
    <dgm:cxn modelId="{E4E2A4B0-D8CF-4954-A95F-7E5191CB4479}" srcId="{879187CB-96D8-42CD-A539-2F856642129A}" destId="{C2616FF3-982E-426A-95C9-604F26187219}" srcOrd="0" destOrd="0" parTransId="{821D2404-4B3C-40E1-B0B1-683DFF38C2BE}" sibTransId="{4D482898-5F21-4915-B5B5-56E9282064CF}"/>
    <dgm:cxn modelId="{3084ABF1-EAA1-4410-A64B-5753515AB24A}" srcId="{879187CB-96D8-42CD-A539-2F856642129A}" destId="{E323B652-6BDA-4CFB-A1A1-B54091863A53}" srcOrd="1" destOrd="0" parTransId="{6A9B34E0-1C15-4EAD-B540-FB94EC4A90C8}" sibTransId="{57C05942-E6D1-493E-9C67-7F3485D30C65}"/>
    <dgm:cxn modelId="{C57103F7-0987-4117-935B-5EE5B4790C97}" type="presOf" srcId="{879187CB-96D8-42CD-A539-2F856642129A}" destId="{0522555F-6159-4A54-BC80-1DAC1F50B233}" srcOrd="0" destOrd="0" presId="urn:microsoft.com/office/officeart/2005/8/layout/default"/>
    <dgm:cxn modelId="{69489EA3-D2CF-464A-8A1E-C579B02A4221}" type="presParOf" srcId="{0522555F-6159-4A54-BC80-1DAC1F50B233}" destId="{69200BB4-D149-405E-97CD-C704E213A2F1}" srcOrd="0" destOrd="0" presId="urn:microsoft.com/office/officeart/2005/8/layout/default"/>
    <dgm:cxn modelId="{B7FB0FD1-10FE-4BA2-BFAB-FB80AD925E38}" type="presParOf" srcId="{0522555F-6159-4A54-BC80-1DAC1F50B233}" destId="{0E246C6A-BD7C-4C8C-B1B7-E87C3BE77410}" srcOrd="1" destOrd="0" presId="urn:microsoft.com/office/officeart/2005/8/layout/default"/>
    <dgm:cxn modelId="{C58944A9-583F-42DA-BBB6-5AB79ADACC21}" type="presParOf" srcId="{0522555F-6159-4A54-BC80-1DAC1F50B233}" destId="{BAEE394C-8A78-42C4-8108-409BE453876F}" srcOrd="2" destOrd="0" presId="urn:microsoft.com/office/officeart/2005/8/layout/default"/>
    <dgm:cxn modelId="{C596B8E8-5811-4382-9FAF-4141A2D114C3}" type="presParOf" srcId="{0522555F-6159-4A54-BC80-1DAC1F50B233}" destId="{DD60D11F-A33C-476C-9BF5-93E9C36911F0}" srcOrd="3" destOrd="0" presId="urn:microsoft.com/office/officeart/2005/8/layout/default"/>
    <dgm:cxn modelId="{3D32E8BD-FCFD-4AE7-B353-106536D69B8C}" type="presParOf" srcId="{0522555F-6159-4A54-BC80-1DAC1F50B233}" destId="{C1F6E368-1A12-4C28-A135-41E51DB4ACBB}"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187CB-96D8-42CD-A539-2F85664212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616FF3-982E-426A-95C9-604F26187219}">
      <dgm:prSet phldrT="[Text]"/>
      <dgm:spPr>
        <a:solidFill>
          <a:srgbClr val="FF0000"/>
        </a:solidFill>
      </dgm:spPr>
      <dgm:t>
        <a:bodyPr/>
        <a:lstStyle/>
        <a:p>
          <a:r>
            <a:rPr lang="en-US"/>
            <a:t>Engage</a:t>
          </a:r>
        </a:p>
      </dgm:t>
    </dgm:pt>
    <dgm:pt modelId="{821D2404-4B3C-40E1-B0B1-683DFF38C2BE}" type="parTrans" cxnId="{E4E2A4B0-D8CF-4954-A95F-7E5191CB4479}">
      <dgm:prSet/>
      <dgm:spPr/>
      <dgm:t>
        <a:bodyPr/>
        <a:lstStyle/>
        <a:p>
          <a:endParaRPr lang="en-US"/>
        </a:p>
      </dgm:t>
    </dgm:pt>
    <dgm:pt modelId="{4D482898-5F21-4915-B5B5-56E9282064CF}" type="sibTrans" cxnId="{E4E2A4B0-D8CF-4954-A95F-7E5191CB4479}">
      <dgm:prSet/>
      <dgm:spPr/>
      <dgm:t>
        <a:bodyPr/>
        <a:lstStyle/>
        <a:p>
          <a:endParaRPr lang="en-US"/>
        </a:p>
      </dgm:t>
    </dgm:pt>
    <dgm:pt modelId="{E323B652-6BDA-4CFB-A1A1-B54091863A53}">
      <dgm:prSet phldrT="[Text]"/>
      <dgm:spPr>
        <a:solidFill>
          <a:srgbClr val="FFC000"/>
        </a:solidFill>
      </dgm:spPr>
      <dgm:t>
        <a:bodyPr/>
        <a:lstStyle/>
        <a:p>
          <a:r>
            <a:rPr lang="en-US"/>
            <a:t>Skill Up</a:t>
          </a:r>
        </a:p>
      </dgm:t>
    </dgm:pt>
    <dgm:pt modelId="{6A9B34E0-1C15-4EAD-B540-FB94EC4A90C8}" type="parTrans" cxnId="{3084ABF1-EAA1-4410-A64B-5753515AB24A}">
      <dgm:prSet/>
      <dgm:spPr/>
      <dgm:t>
        <a:bodyPr/>
        <a:lstStyle/>
        <a:p>
          <a:endParaRPr lang="en-US"/>
        </a:p>
      </dgm:t>
    </dgm:pt>
    <dgm:pt modelId="{57C05942-E6D1-493E-9C67-7F3485D30C65}" type="sibTrans" cxnId="{3084ABF1-EAA1-4410-A64B-5753515AB24A}">
      <dgm:prSet/>
      <dgm:spPr/>
      <dgm:t>
        <a:bodyPr/>
        <a:lstStyle/>
        <a:p>
          <a:endParaRPr lang="en-US"/>
        </a:p>
      </dgm:t>
    </dgm:pt>
    <dgm:pt modelId="{EBAC3144-4547-4C32-898C-4CDD1F655648}">
      <dgm:prSet phldrT="[Text]"/>
      <dgm:spPr>
        <a:solidFill>
          <a:srgbClr val="00B050"/>
        </a:solidFill>
      </dgm:spPr>
      <dgm:t>
        <a:bodyPr/>
        <a:lstStyle/>
        <a:p>
          <a:r>
            <a:rPr lang="en-US"/>
            <a:t>Coach</a:t>
          </a:r>
        </a:p>
      </dgm:t>
    </dgm:pt>
    <dgm:pt modelId="{23475546-ABC2-49BF-A226-7CD96297D3C2}" type="parTrans" cxnId="{AA97D352-CDAF-472B-AD82-D2EB07C9C320}">
      <dgm:prSet/>
      <dgm:spPr/>
      <dgm:t>
        <a:bodyPr/>
        <a:lstStyle/>
        <a:p>
          <a:endParaRPr lang="en-US"/>
        </a:p>
      </dgm:t>
    </dgm:pt>
    <dgm:pt modelId="{A77A6A99-0438-4F3D-9A8A-CA444321558D}" type="sibTrans" cxnId="{AA97D352-CDAF-472B-AD82-D2EB07C9C320}">
      <dgm:prSet/>
      <dgm:spPr/>
      <dgm:t>
        <a:bodyPr/>
        <a:lstStyle/>
        <a:p>
          <a:endParaRPr lang="en-US"/>
        </a:p>
      </dgm:t>
    </dgm:pt>
    <dgm:pt modelId="{0522555F-6159-4A54-BC80-1DAC1F50B233}" type="pres">
      <dgm:prSet presAssocID="{879187CB-96D8-42CD-A539-2F856642129A}" presName="diagram" presStyleCnt="0">
        <dgm:presLayoutVars>
          <dgm:dir/>
          <dgm:resizeHandles val="exact"/>
        </dgm:presLayoutVars>
      </dgm:prSet>
      <dgm:spPr/>
    </dgm:pt>
    <dgm:pt modelId="{69200BB4-D149-405E-97CD-C704E213A2F1}" type="pres">
      <dgm:prSet presAssocID="{C2616FF3-982E-426A-95C9-604F26187219}" presName="node" presStyleLbl="node1" presStyleIdx="0" presStyleCnt="3">
        <dgm:presLayoutVars>
          <dgm:bulletEnabled val="1"/>
        </dgm:presLayoutVars>
      </dgm:prSet>
      <dgm:spPr/>
    </dgm:pt>
    <dgm:pt modelId="{0E246C6A-BD7C-4C8C-B1B7-E87C3BE77410}" type="pres">
      <dgm:prSet presAssocID="{4D482898-5F21-4915-B5B5-56E9282064CF}" presName="sibTrans" presStyleCnt="0"/>
      <dgm:spPr/>
    </dgm:pt>
    <dgm:pt modelId="{BAEE394C-8A78-42C4-8108-409BE453876F}" type="pres">
      <dgm:prSet presAssocID="{E323B652-6BDA-4CFB-A1A1-B54091863A53}" presName="node" presStyleLbl="node1" presStyleIdx="1" presStyleCnt="3">
        <dgm:presLayoutVars>
          <dgm:bulletEnabled val="1"/>
        </dgm:presLayoutVars>
      </dgm:prSet>
      <dgm:spPr/>
    </dgm:pt>
    <dgm:pt modelId="{DD60D11F-A33C-476C-9BF5-93E9C36911F0}" type="pres">
      <dgm:prSet presAssocID="{57C05942-E6D1-493E-9C67-7F3485D30C65}" presName="sibTrans" presStyleCnt="0"/>
      <dgm:spPr/>
    </dgm:pt>
    <dgm:pt modelId="{C1F6E368-1A12-4C28-A135-41E51DB4ACBB}" type="pres">
      <dgm:prSet presAssocID="{EBAC3144-4547-4C32-898C-4CDD1F655648}" presName="node" presStyleLbl="node1" presStyleIdx="2" presStyleCnt="3" custLinFactNeighborX="906">
        <dgm:presLayoutVars>
          <dgm:bulletEnabled val="1"/>
        </dgm:presLayoutVars>
      </dgm:prSet>
      <dgm:spPr/>
    </dgm:pt>
  </dgm:ptLst>
  <dgm:cxnLst>
    <dgm:cxn modelId="{37ABD745-23C5-48B0-A37A-44839CD3951D}" type="presOf" srcId="{EBAC3144-4547-4C32-898C-4CDD1F655648}" destId="{C1F6E368-1A12-4C28-A135-41E51DB4ACBB}" srcOrd="0" destOrd="0" presId="urn:microsoft.com/office/officeart/2005/8/layout/default"/>
    <dgm:cxn modelId="{AA97D352-CDAF-472B-AD82-D2EB07C9C320}" srcId="{879187CB-96D8-42CD-A539-2F856642129A}" destId="{EBAC3144-4547-4C32-898C-4CDD1F655648}" srcOrd="2" destOrd="0" parTransId="{23475546-ABC2-49BF-A226-7CD96297D3C2}" sibTransId="{A77A6A99-0438-4F3D-9A8A-CA444321558D}"/>
    <dgm:cxn modelId="{71ABE386-124E-4134-932C-7E35D6E42F9D}" type="presOf" srcId="{C2616FF3-982E-426A-95C9-604F26187219}" destId="{69200BB4-D149-405E-97CD-C704E213A2F1}" srcOrd="0" destOrd="0" presId="urn:microsoft.com/office/officeart/2005/8/layout/default"/>
    <dgm:cxn modelId="{D5DFA2AE-2C4B-41EC-8585-7094DB425551}" type="presOf" srcId="{E323B652-6BDA-4CFB-A1A1-B54091863A53}" destId="{BAEE394C-8A78-42C4-8108-409BE453876F}" srcOrd="0" destOrd="0" presId="urn:microsoft.com/office/officeart/2005/8/layout/default"/>
    <dgm:cxn modelId="{E4E2A4B0-D8CF-4954-A95F-7E5191CB4479}" srcId="{879187CB-96D8-42CD-A539-2F856642129A}" destId="{C2616FF3-982E-426A-95C9-604F26187219}" srcOrd="0" destOrd="0" parTransId="{821D2404-4B3C-40E1-B0B1-683DFF38C2BE}" sibTransId="{4D482898-5F21-4915-B5B5-56E9282064CF}"/>
    <dgm:cxn modelId="{3084ABF1-EAA1-4410-A64B-5753515AB24A}" srcId="{879187CB-96D8-42CD-A539-2F856642129A}" destId="{E323B652-6BDA-4CFB-A1A1-B54091863A53}" srcOrd="1" destOrd="0" parTransId="{6A9B34E0-1C15-4EAD-B540-FB94EC4A90C8}" sibTransId="{57C05942-E6D1-493E-9C67-7F3485D30C65}"/>
    <dgm:cxn modelId="{C57103F7-0987-4117-935B-5EE5B4790C97}" type="presOf" srcId="{879187CB-96D8-42CD-A539-2F856642129A}" destId="{0522555F-6159-4A54-BC80-1DAC1F50B233}" srcOrd="0" destOrd="0" presId="urn:microsoft.com/office/officeart/2005/8/layout/default"/>
    <dgm:cxn modelId="{69489EA3-D2CF-464A-8A1E-C579B02A4221}" type="presParOf" srcId="{0522555F-6159-4A54-BC80-1DAC1F50B233}" destId="{69200BB4-D149-405E-97CD-C704E213A2F1}" srcOrd="0" destOrd="0" presId="urn:microsoft.com/office/officeart/2005/8/layout/default"/>
    <dgm:cxn modelId="{B7FB0FD1-10FE-4BA2-BFAB-FB80AD925E38}" type="presParOf" srcId="{0522555F-6159-4A54-BC80-1DAC1F50B233}" destId="{0E246C6A-BD7C-4C8C-B1B7-E87C3BE77410}" srcOrd="1" destOrd="0" presId="urn:microsoft.com/office/officeart/2005/8/layout/default"/>
    <dgm:cxn modelId="{C58944A9-583F-42DA-BBB6-5AB79ADACC21}" type="presParOf" srcId="{0522555F-6159-4A54-BC80-1DAC1F50B233}" destId="{BAEE394C-8A78-42C4-8108-409BE453876F}" srcOrd="2" destOrd="0" presId="urn:microsoft.com/office/officeart/2005/8/layout/default"/>
    <dgm:cxn modelId="{C596B8E8-5811-4382-9FAF-4141A2D114C3}" type="presParOf" srcId="{0522555F-6159-4A54-BC80-1DAC1F50B233}" destId="{DD60D11F-A33C-476C-9BF5-93E9C36911F0}" srcOrd="3" destOrd="0" presId="urn:microsoft.com/office/officeart/2005/8/layout/default"/>
    <dgm:cxn modelId="{3D32E8BD-FCFD-4AE7-B353-106536D69B8C}" type="presParOf" srcId="{0522555F-6159-4A54-BC80-1DAC1F50B233}" destId="{C1F6E368-1A12-4C28-A135-41E51DB4ACB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9187CB-96D8-42CD-A539-2F85664212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616FF3-982E-426A-95C9-604F26187219}">
      <dgm:prSet phldrT="[Text]"/>
      <dgm:spPr>
        <a:solidFill>
          <a:srgbClr val="FF0000"/>
        </a:solidFill>
      </dgm:spPr>
      <dgm:t>
        <a:bodyPr/>
        <a:lstStyle/>
        <a:p>
          <a:r>
            <a:rPr lang="en-US"/>
            <a:t>Engage</a:t>
          </a:r>
        </a:p>
      </dgm:t>
    </dgm:pt>
    <dgm:pt modelId="{821D2404-4B3C-40E1-B0B1-683DFF38C2BE}" type="parTrans" cxnId="{E4E2A4B0-D8CF-4954-A95F-7E5191CB4479}">
      <dgm:prSet/>
      <dgm:spPr/>
      <dgm:t>
        <a:bodyPr/>
        <a:lstStyle/>
        <a:p>
          <a:endParaRPr lang="en-US"/>
        </a:p>
      </dgm:t>
    </dgm:pt>
    <dgm:pt modelId="{4D482898-5F21-4915-B5B5-56E9282064CF}" type="sibTrans" cxnId="{E4E2A4B0-D8CF-4954-A95F-7E5191CB4479}">
      <dgm:prSet/>
      <dgm:spPr/>
      <dgm:t>
        <a:bodyPr/>
        <a:lstStyle/>
        <a:p>
          <a:endParaRPr lang="en-US"/>
        </a:p>
      </dgm:t>
    </dgm:pt>
    <dgm:pt modelId="{E323B652-6BDA-4CFB-A1A1-B54091863A53}">
      <dgm:prSet phldrT="[Text]"/>
      <dgm:spPr>
        <a:solidFill>
          <a:srgbClr val="FFC000"/>
        </a:solidFill>
      </dgm:spPr>
      <dgm:t>
        <a:bodyPr/>
        <a:lstStyle/>
        <a:p>
          <a:r>
            <a:rPr lang="en-US"/>
            <a:t>Skill Up</a:t>
          </a:r>
        </a:p>
      </dgm:t>
    </dgm:pt>
    <dgm:pt modelId="{6A9B34E0-1C15-4EAD-B540-FB94EC4A90C8}" type="parTrans" cxnId="{3084ABF1-EAA1-4410-A64B-5753515AB24A}">
      <dgm:prSet/>
      <dgm:spPr/>
      <dgm:t>
        <a:bodyPr/>
        <a:lstStyle/>
        <a:p>
          <a:endParaRPr lang="en-US"/>
        </a:p>
      </dgm:t>
    </dgm:pt>
    <dgm:pt modelId="{57C05942-E6D1-493E-9C67-7F3485D30C65}" type="sibTrans" cxnId="{3084ABF1-EAA1-4410-A64B-5753515AB24A}">
      <dgm:prSet/>
      <dgm:spPr/>
      <dgm:t>
        <a:bodyPr/>
        <a:lstStyle/>
        <a:p>
          <a:endParaRPr lang="en-US"/>
        </a:p>
      </dgm:t>
    </dgm:pt>
    <dgm:pt modelId="{EBAC3144-4547-4C32-898C-4CDD1F655648}">
      <dgm:prSet phldrT="[Text]"/>
      <dgm:spPr>
        <a:solidFill>
          <a:srgbClr val="00B050"/>
        </a:solidFill>
      </dgm:spPr>
      <dgm:t>
        <a:bodyPr/>
        <a:lstStyle/>
        <a:p>
          <a:r>
            <a:rPr lang="en-US"/>
            <a:t>Coach</a:t>
          </a:r>
        </a:p>
      </dgm:t>
    </dgm:pt>
    <dgm:pt modelId="{23475546-ABC2-49BF-A226-7CD96297D3C2}" type="parTrans" cxnId="{AA97D352-CDAF-472B-AD82-D2EB07C9C320}">
      <dgm:prSet/>
      <dgm:spPr/>
      <dgm:t>
        <a:bodyPr/>
        <a:lstStyle/>
        <a:p>
          <a:endParaRPr lang="en-US"/>
        </a:p>
      </dgm:t>
    </dgm:pt>
    <dgm:pt modelId="{A77A6A99-0438-4F3D-9A8A-CA444321558D}" type="sibTrans" cxnId="{AA97D352-CDAF-472B-AD82-D2EB07C9C320}">
      <dgm:prSet/>
      <dgm:spPr/>
      <dgm:t>
        <a:bodyPr/>
        <a:lstStyle/>
        <a:p>
          <a:endParaRPr lang="en-US"/>
        </a:p>
      </dgm:t>
    </dgm:pt>
    <dgm:pt modelId="{0522555F-6159-4A54-BC80-1DAC1F50B233}" type="pres">
      <dgm:prSet presAssocID="{879187CB-96D8-42CD-A539-2F856642129A}" presName="diagram" presStyleCnt="0">
        <dgm:presLayoutVars>
          <dgm:dir/>
          <dgm:resizeHandles val="exact"/>
        </dgm:presLayoutVars>
      </dgm:prSet>
      <dgm:spPr/>
    </dgm:pt>
    <dgm:pt modelId="{69200BB4-D149-405E-97CD-C704E213A2F1}" type="pres">
      <dgm:prSet presAssocID="{C2616FF3-982E-426A-95C9-604F26187219}" presName="node" presStyleLbl="node1" presStyleIdx="0" presStyleCnt="3">
        <dgm:presLayoutVars>
          <dgm:bulletEnabled val="1"/>
        </dgm:presLayoutVars>
      </dgm:prSet>
      <dgm:spPr/>
    </dgm:pt>
    <dgm:pt modelId="{0E246C6A-BD7C-4C8C-B1B7-E87C3BE77410}" type="pres">
      <dgm:prSet presAssocID="{4D482898-5F21-4915-B5B5-56E9282064CF}" presName="sibTrans" presStyleCnt="0"/>
      <dgm:spPr/>
    </dgm:pt>
    <dgm:pt modelId="{BAEE394C-8A78-42C4-8108-409BE453876F}" type="pres">
      <dgm:prSet presAssocID="{E323B652-6BDA-4CFB-A1A1-B54091863A53}" presName="node" presStyleLbl="node1" presStyleIdx="1" presStyleCnt="3">
        <dgm:presLayoutVars>
          <dgm:bulletEnabled val="1"/>
        </dgm:presLayoutVars>
      </dgm:prSet>
      <dgm:spPr/>
    </dgm:pt>
    <dgm:pt modelId="{DD60D11F-A33C-476C-9BF5-93E9C36911F0}" type="pres">
      <dgm:prSet presAssocID="{57C05942-E6D1-493E-9C67-7F3485D30C65}" presName="sibTrans" presStyleCnt="0"/>
      <dgm:spPr/>
    </dgm:pt>
    <dgm:pt modelId="{C1F6E368-1A12-4C28-A135-41E51DB4ACBB}" type="pres">
      <dgm:prSet presAssocID="{EBAC3144-4547-4C32-898C-4CDD1F655648}" presName="node" presStyleLbl="node1" presStyleIdx="2" presStyleCnt="3" custLinFactNeighborX="906">
        <dgm:presLayoutVars>
          <dgm:bulletEnabled val="1"/>
        </dgm:presLayoutVars>
      </dgm:prSet>
      <dgm:spPr/>
    </dgm:pt>
  </dgm:ptLst>
  <dgm:cxnLst>
    <dgm:cxn modelId="{37ABD745-23C5-48B0-A37A-44839CD3951D}" type="presOf" srcId="{EBAC3144-4547-4C32-898C-4CDD1F655648}" destId="{C1F6E368-1A12-4C28-A135-41E51DB4ACBB}" srcOrd="0" destOrd="0" presId="urn:microsoft.com/office/officeart/2005/8/layout/default"/>
    <dgm:cxn modelId="{AA97D352-CDAF-472B-AD82-D2EB07C9C320}" srcId="{879187CB-96D8-42CD-A539-2F856642129A}" destId="{EBAC3144-4547-4C32-898C-4CDD1F655648}" srcOrd="2" destOrd="0" parTransId="{23475546-ABC2-49BF-A226-7CD96297D3C2}" sibTransId="{A77A6A99-0438-4F3D-9A8A-CA444321558D}"/>
    <dgm:cxn modelId="{71ABE386-124E-4134-932C-7E35D6E42F9D}" type="presOf" srcId="{C2616FF3-982E-426A-95C9-604F26187219}" destId="{69200BB4-D149-405E-97CD-C704E213A2F1}" srcOrd="0" destOrd="0" presId="urn:microsoft.com/office/officeart/2005/8/layout/default"/>
    <dgm:cxn modelId="{D5DFA2AE-2C4B-41EC-8585-7094DB425551}" type="presOf" srcId="{E323B652-6BDA-4CFB-A1A1-B54091863A53}" destId="{BAEE394C-8A78-42C4-8108-409BE453876F}" srcOrd="0" destOrd="0" presId="urn:microsoft.com/office/officeart/2005/8/layout/default"/>
    <dgm:cxn modelId="{E4E2A4B0-D8CF-4954-A95F-7E5191CB4479}" srcId="{879187CB-96D8-42CD-A539-2F856642129A}" destId="{C2616FF3-982E-426A-95C9-604F26187219}" srcOrd="0" destOrd="0" parTransId="{821D2404-4B3C-40E1-B0B1-683DFF38C2BE}" sibTransId="{4D482898-5F21-4915-B5B5-56E9282064CF}"/>
    <dgm:cxn modelId="{3084ABF1-EAA1-4410-A64B-5753515AB24A}" srcId="{879187CB-96D8-42CD-A539-2F856642129A}" destId="{E323B652-6BDA-4CFB-A1A1-B54091863A53}" srcOrd="1" destOrd="0" parTransId="{6A9B34E0-1C15-4EAD-B540-FB94EC4A90C8}" sibTransId="{57C05942-E6D1-493E-9C67-7F3485D30C65}"/>
    <dgm:cxn modelId="{C57103F7-0987-4117-935B-5EE5B4790C97}" type="presOf" srcId="{879187CB-96D8-42CD-A539-2F856642129A}" destId="{0522555F-6159-4A54-BC80-1DAC1F50B233}" srcOrd="0" destOrd="0" presId="urn:microsoft.com/office/officeart/2005/8/layout/default"/>
    <dgm:cxn modelId="{69489EA3-D2CF-464A-8A1E-C579B02A4221}" type="presParOf" srcId="{0522555F-6159-4A54-BC80-1DAC1F50B233}" destId="{69200BB4-D149-405E-97CD-C704E213A2F1}" srcOrd="0" destOrd="0" presId="urn:microsoft.com/office/officeart/2005/8/layout/default"/>
    <dgm:cxn modelId="{B7FB0FD1-10FE-4BA2-BFAB-FB80AD925E38}" type="presParOf" srcId="{0522555F-6159-4A54-BC80-1DAC1F50B233}" destId="{0E246C6A-BD7C-4C8C-B1B7-E87C3BE77410}" srcOrd="1" destOrd="0" presId="urn:microsoft.com/office/officeart/2005/8/layout/default"/>
    <dgm:cxn modelId="{C58944A9-583F-42DA-BBB6-5AB79ADACC21}" type="presParOf" srcId="{0522555F-6159-4A54-BC80-1DAC1F50B233}" destId="{BAEE394C-8A78-42C4-8108-409BE453876F}" srcOrd="2" destOrd="0" presId="urn:microsoft.com/office/officeart/2005/8/layout/default"/>
    <dgm:cxn modelId="{C596B8E8-5811-4382-9FAF-4141A2D114C3}" type="presParOf" srcId="{0522555F-6159-4A54-BC80-1DAC1F50B233}" destId="{DD60D11F-A33C-476C-9BF5-93E9C36911F0}" srcOrd="3" destOrd="0" presId="urn:microsoft.com/office/officeart/2005/8/layout/default"/>
    <dgm:cxn modelId="{3D32E8BD-FCFD-4AE7-B353-106536D69B8C}" type="presParOf" srcId="{0522555F-6159-4A54-BC80-1DAC1F50B233}" destId="{C1F6E368-1A12-4C28-A135-41E51DB4ACBB}" srcOrd="4"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C649F1-3B0F-4A80-BDFA-BEC1AC2F8824}"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US"/>
        </a:p>
      </dgm:t>
    </dgm:pt>
    <dgm:pt modelId="{567D705A-CFDB-4B19-BF32-71AFBE98345F}">
      <dgm:prSet phldrT="[Text]"/>
      <dgm:spPr/>
      <dgm:t>
        <a:bodyPr/>
        <a:lstStyle/>
        <a:p>
          <a:r>
            <a:rPr lang="en-US">
              <a:solidFill>
                <a:schemeClr val="accent2">
                  <a:lumMod val="75000"/>
                </a:schemeClr>
              </a:solidFill>
              <a:latin typeface="Museo Sans 500" panose="02000000000000000000" pitchFamily="50" charset="0"/>
            </a:rPr>
            <a:t>Current</a:t>
          </a:r>
        </a:p>
      </dgm:t>
    </dgm:pt>
    <dgm:pt modelId="{B3ECD5AC-65AB-4C9E-A877-A95700C91394}" type="parTrans" cxnId="{9136F202-1640-41C9-8527-9BA7AFE4E177}">
      <dgm:prSet/>
      <dgm:spPr/>
      <dgm:t>
        <a:bodyPr/>
        <a:lstStyle/>
        <a:p>
          <a:endParaRPr lang="en-US"/>
        </a:p>
      </dgm:t>
    </dgm:pt>
    <dgm:pt modelId="{6F713F49-C717-4D66-BECF-27E8D1E20426}" type="sibTrans" cxnId="{9136F202-1640-41C9-8527-9BA7AFE4E177}">
      <dgm:prSet/>
      <dgm:spPr/>
      <dgm:t>
        <a:bodyPr/>
        <a:lstStyle/>
        <a:p>
          <a:endParaRPr lang="en-US"/>
        </a:p>
      </dgm:t>
    </dgm:pt>
    <dgm:pt modelId="{56FCE717-8AEA-479C-9A69-8E8EF2412F33}">
      <dgm:prSet phldrT="[Text]" custT="1"/>
      <dgm:spPr>
        <a:solidFill>
          <a:srgbClr val="FF0000"/>
        </a:solidFill>
      </dgm:spPr>
      <dgm:t>
        <a:bodyPr/>
        <a:lstStyle/>
        <a:p>
          <a:pPr>
            <a:lnSpc>
              <a:spcPct val="250000"/>
            </a:lnSpc>
          </a:pPr>
          <a:r>
            <a:rPr lang="en-US" sz="2000">
              <a:latin typeface="Museo Sans 500" panose="02000000000000000000" pitchFamily="50" charset="0"/>
            </a:rPr>
            <a:t>Technology Team</a:t>
          </a:r>
        </a:p>
      </dgm:t>
    </dgm:pt>
    <dgm:pt modelId="{D9A83FD9-F4FB-403E-B31F-CBF426C340EF}" type="parTrans" cxnId="{2541464D-B14F-4A5C-9318-9D2A1D3011DA}">
      <dgm:prSet/>
      <dgm:spPr/>
      <dgm:t>
        <a:bodyPr/>
        <a:lstStyle/>
        <a:p>
          <a:endParaRPr lang="en-US"/>
        </a:p>
      </dgm:t>
    </dgm:pt>
    <dgm:pt modelId="{B49AFEDA-A7DD-46B1-8A08-86136EEC4330}" type="sibTrans" cxnId="{2541464D-B14F-4A5C-9318-9D2A1D3011DA}">
      <dgm:prSet/>
      <dgm:spPr/>
      <dgm:t>
        <a:bodyPr/>
        <a:lstStyle/>
        <a:p>
          <a:endParaRPr lang="en-US"/>
        </a:p>
      </dgm:t>
    </dgm:pt>
    <dgm:pt modelId="{B98CC27F-5B53-4BA4-8A8F-5E1C9BD63AB1}">
      <dgm:prSet phldrT="[Text]" custT="1"/>
      <dgm:spPr>
        <a:solidFill>
          <a:srgbClr val="FF0000"/>
        </a:solidFill>
      </dgm:spPr>
      <dgm:t>
        <a:bodyPr/>
        <a:lstStyle/>
        <a:p>
          <a:pPr>
            <a:lnSpc>
              <a:spcPct val="250000"/>
            </a:lnSpc>
          </a:pPr>
          <a:r>
            <a:rPr lang="en-US" sz="2000">
              <a:latin typeface="Museo Sans 500" panose="02000000000000000000" pitchFamily="50" charset="0"/>
            </a:rPr>
            <a:t>Math’s Team</a:t>
          </a:r>
        </a:p>
      </dgm:t>
    </dgm:pt>
    <dgm:pt modelId="{388984E9-B6CB-42D7-8665-9397D9BC0CF4}" type="parTrans" cxnId="{62BF6125-2400-431E-895D-24FCDC18D260}">
      <dgm:prSet/>
      <dgm:spPr/>
      <dgm:t>
        <a:bodyPr/>
        <a:lstStyle/>
        <a:p>
          <a:endParaRPr lang="en-US"/>
        </a:p>
      </dgm:t>
    </dgm:pt>
    <dgm:pt modelId="{62824A1F-178D-4AF1-A0BE-E7261FFB2C98}" type="sibTrans" cxnId="{62BF6125-2400-431E-895D-24FCDC18D260}">
      <dgm:prSet/>
      <dgm:spPr/>
      <dgm:t>
        <a:bodyPr/>
        <a:lstStyle/>
        <a:p>
          <a:endParaRPr lang="en-US"/>
        </a:p>
      </dgm:t>
    </dgm:pt>
    <dgm:pt modelId="{36ACD053-E3B6-421D-930E-297E3C752534}">
      <dgm:prSet phldrT="[Text]"/>
      <dgm:spPr/>
      <dgm:t>
        <a:bodyPr/>
        <a:lstStyle/>
        <a:p>
          <a:r>
            <a:rPr lang="en-US">
              <a:solidFill>
                <a:schemeClr val="accent4">
                  <a:lumMod val="75000"/>
                </a:schemeClr>
              </a:solidFill>
              <a:latin typeface="Museo Sans 500" panose="02000000000000000000" pitchFamily="50" charset="0"/>
            </a:rPr>
            <a:t>Transitioning</a:t>
          </a:r>
        </a:p>
      </dgm:t>
    </dgm:pt>
    <dgm:pt modelId="{E6AD9469-DE5C-44D9-960A-82A60E41F780}" type="parTrans" cxnId="{C536F3B5-36BD-4F68-9567-ABE9EA45A9C7}">
      <dgm:prSet/>
      <dgm:spPr/>
      <dgm:t>
        <a:bodyPr/>
        <a:lstStyle/>
        <a:p>
          <a:endParaRPr lang="en-US"/>
        </a:p>
      </dgm:t>
    </dgm:pt>
    <dgm:pt modelId="{05A5939F-E3E8-4610-8E1D-1BFD0BE055ED}" type="sibTrans" cxnId="{C536F3B5-36BD-4F68-9567-ABE9EA45A9C7}">
      <dgm:prSet/>
      <dgm:spPr/>
      <dgm:t>
        <a:bodyPr/>
        <a:lstStyle/>
        <a:p>
          <a:endParaRPr lang="en-US"/>
        </a:p>
      </dgm:t>
    </dgm:pt>
    <dgm:pt modelId="{8F11CD9D-2E00-4CB1-B2EC-92B689483412}">
      <dgm:prSet phldrT="[Text]" custT="1"/>
      <dgm:spPr>
        <a:solidFill>
          <a:srgbClr val="FFC000"/>
        </a:solidFill>
      </dgm:spPr>
      <dgm:t>
        <a:bodyPr/>
        <a:lstStyle/>
        <a:p>
          <a:pPr>
            <a:lnSpc>
              <a:spcPct val="250000"/>
            </a:lnSpc>
          </a:pPr>
          <a:r>
            <a:rPr lang="en-US" sz="2000">
              <a:latin typeface="Museo Sans 500" panose="02000000000000000000" pitchFamily="50" charset="0"/>
            </a:rPr>
            <a:t>PE Team</a:t>
          </a:r>
        </a:p>
      </dgm:t>
    </dgm:pt>
    <dgm:pt modelId="{1322CE4F-A3BC-4E4E-A943-7B58C1F7A8FC}" type="parTrans" cxnId="{EDF857F0-8C21-4F01-A8B8-65E872ED5490}">
      <dgm:prSet/>
      <dgm:spPr/>
      <dgm:t>
        <a:bodyPr/>
        <a:lstStyle/>
        <a:p>
          <a:endParaRPr lang="en-US"/>
        </a:p>
      </dgm:t>
    </dgm:pt>
    <dgm:pt modelId="{54D6431F-6891-4E56-9C55-CBDA159DC577}" type="sibTrans" cxnId="{EDF857F0-8C21-4F01-A8B8-65E872ED5490}">
      <dgm:prSet/>
      <dgm:spPr/>
      <dgm:t>
        <a:bodyPr/>
        <a:lstStyle/>
        <a:p>
          <a:endParaRPr lang="en-US"/>
        </a:p>
      </dgm:t>
    </dgm:pt>
    <dgm:pt modelId="{A0333912-1F4A-423D-873D-39906D9D156C}">
      <dgm:prSet phldrT="[Text]"/>
      <dgm:spPr/>
      <dgm:t>
        <a:bodyPr/>
        <a:lstStyle/>
        <a:p>
          <a:r>
            <a:rPr lang="en-US">
              <a:solidFill>
                <a:schemeClr val="accent6">
                  <a:lumMod val="75000"/>
                </a:schemeClr>
              </a:solidFill>
              <a:latin typeface="Museo Sans 500" panose="02000000000000000000" pitchFamily="50" charset="0"/>
            </a:rPr>
            <a:t>Future</a:t>
          </a:r>
        </a:p>
      </dgm:t>
    </dgm:pt>
    <dgm:pt modelId="{0C8475E3-47AE-4E93-83B9-C5E83E64C4BC}" type="parTrans" cxnId="{F954CE99-D930-4CF8-8B79-39EE58A86E76}">
      <dgm:prSet/>
      <dgm:spPr/>
      <dgm:t>
        <a:bodyPr/>
        <a:lstStyle/>
        <a:p>
          <a:endParaRPr lang="en-US"/>
        </a:p>
      </dgm:t>
    </dgm:pt>
    <dgm:pt modelId="{62D88253-55F9-4C7A-ABE3-97AFC4F68F01}" type="sibTrans" cxnId="{F954CE99-D930-4CF8-8B79-39EE58A86E76}">
      <dgm:prSet/>
      <dgm:spPr/>
      <dgm:t>
        <a:bodyPr/>
        <a:lstStyle/>
        <a:p>
          <a:endParaRPr lang="en-US"/>
        </a:p>
      </dgm:t>
    </dgm:pt>
    <dgm:pt modelId="{D17211EF-5AEC-4FDF-9C94-D6D4EC412DEF}">
      <dgm:prSet phldrT="[Text]" custT="1"/>
      <dgm:spPr>
        <a:solidFill>
          <a:srgbClr val="00B050"/>
        </a:solidFill>
      </dgm:spPr>
      <dgm:t>
        <a:bodyPr/>
        <a:lstStyle/>
        <a:p>
          <a:pPr>
            <a:lnSpc>
              <a:spcPct val="250000"/>
            </a:lnSpc>
          </a:pPr>
          <a:r>
            <a:rPr lang="en-US" sz="2000">
              <a:latin typeface="Museo Sans 500" panose="02000000000000000000" pitchFamily="50" charset="0"/>
            </a:rPr>
            <a:t>Primary Sponsor</a:t>
          </a:r>
        </a:p>
      </dgm:t>
    </dgm:pt>
    <dgm:pt modelId="{35672883-334A-4F82-AED9-6A89751A37EF}" type="parTrans" cxnId="{9A79604C-2C0D-4CD1-BC65-D0820B55EDB5}">
      <dgm:prSet/>
      <dgm:spPr/>
      <dgm:t>
        <a:bodyPr/>
        <a:lstStyle/>
        <a:p>
          <a:endParaRPr lang="en-US"/>
        </a:p>
      </dgm:t>
    </dgm:pt>
    <dgm:pt modelId="{D9461D5C-2DB2-440A-8C64-6F3D80A458D0}" type="sibTrans" cxnId="{9A79604C-2C0D-4CD1-BC65-D0820B55EDB5}">
      <dgm:prSet/>
      <dgm:spPr/>
      <dgm:t>
        <a:bodyPr/>
        <a:lstStyle/>
        <a:p>
          <a:endParaRPr lang="en-US"/>
        </a:p>
      </dgm:t>
    </dgm:pt>
    <dgm:pt modelId="{CAEB62E1-6975-4489-BA4F-6542CC83E10F}">
      <dgm:prSet phldrT="[Text]" custT="1"/>
      <dgm:spPr>
        <a:solidFill>
          <a:srgbClr val="00B050"/>
        </a:solidFill>
      </dgm:spPr>
      <dgm:t>
        <a:bodyPr/>
        <a:lstStyle/>
        <a:p>
          <a:pPr>
            <a:lnSpc>
              <a:spcPct val="250000"/>
            </a:lnSpc>
          </a:pPr>
          <a:r>
            <a:rPr lang="en-US" sz="2000">
              <a:latin typeface="Museo Sans 500" panose="02000000000000000000" pitchFamily="50" charset="0"/>
            </a:rPr>
            <a:t>Science Team</a:t>
          </a:r>
        </a:p>
      </dgm:t>
    </dgm:pt>
    <dgm:pt modelId="{2369B668-A324-4482-913C-87E7E6D27FEE}" type="parTrans" cxnId="{952993BF-37A0-473A-B421-744A59C5B181}">
      <dgm:prSet/>
      <dgm:spPr/>
      <dgm:t>
        <a:bodyPr/>
        <a:lstStyle/>
        <a:p>
          <a:endParaRPr lang="en-US"/>
        </a:p>
      </dgm:t>
    </dgm:pt>
    <dgm:pt modelId="{5C62FDE0-5612-46A6-9E9F-D05828DC4714}" type="sibTrans" cxnId="{952993BF-37A0-473A-B421-744A59C5B181}">
      <dgm:prSet/>
      <dgm:spPr/>
      <dgm:t>
        <a:bodyPr/>
        <a:lstStyle/>
        <a:p>
          <a:endParaRPr lang="en-US"/>
        </a:p>
      </dgm:t>
    </dgm:pt>
    <dgm:pt modelId="{7C7CBCEC-4CC1-491B-A15F-07728DF13DD9}">
      <dgm:prSet phldrT="[Text]" custT="1"/>
      <dgm:spPr>
        <a:solidFill>
          <a:srgbClr val="FF0000"/>
        </a:solidFill>
      </dgm:spPr>
      <dgm:t>
        <a:bodyPr/>
        <a:lstStyle/>
        <a:p>
          <a:pPr>
            <a:lnSpc>
              <a:spcPct val="250000"/>
            </a:lnSpc>
          </a:pPr>
          <a:r>
            <a:rPr lang="en-US" sz="2000">
              <a:latin typeface="Museo Sans 500" panose="02000000000000000000" pitchFamily="50" charset="0"/>
            </a:rPr>
            <a:t>English Team</a:t>
          </a:r>
        </a:p>
      </dgm:t>
    </dgm:pt>
    <dgm:pt modelId="{24033707-5EB4-404F-9A83-0A33837F4CDB}" type="parTrans" cxnId="{C1CC6E6B-B68E-42D7-8C29-86FE1337505A}">
      <dgm:prSet/>
      <dgm:spPr/>
      <dgm:t>
        <a:bodyPr/>
        <a:lstStyle/>
        <a:p>
          <a:endParaRPr lang="en-US"/>
        </a:p>
      </dgm:t>
    </dgm:pt>
    <dgm:pt modelId="{7CF88C8D-E58C-4BB4-9D83-66E8E92F936D}" type="sibTrans" cxnId="{C1CC6E6B-B68E-42D7-8C29-86FE1337505A}">
      <dgm:prSet/>
      <dgm:spPr/>
      <dgm:t>
        <a:bodyPr/>
        <a:lstStyle/>
        <a:p>
          <a:endParaRPr lang="en-US"/>
        </a:p>
      </dgm:t>
    </dgm:pt>
    <dgm:pt modelId="{A3DC2CED-A07B-440A-87B6-CF59DF447AF0}">
      <dgm:prSet phldrT="[Text]" custT="1"/>
      <dgm:spPr>
        <a:solidFill>
          <a:srgbClr val="FFC000"/>
        </a:solidFill>
      </dgm:spPr>
      <dgm:t>
        <a:bodyPr/>
        <a:lstStyle/>
        <a:p>
          <a:pPr>
            <a:lnSpc>
              <a:spcPct val="250000"/>
            </a:lnSpc>
          </a:pPr>
          <a:r>
            <a:rPr lang="en-US" sz="2000">
              <a:latin typeface="Museo Sans 500" panose="02000000000000000000" pitchFamily="50" charset="0"/>
            </a:rPr>
            <a:t>Assistant Head</a:t>
          </a:r>
        </a:p>
      </dgm:t>
    </dgm:pt>
    <dgm:pt modelId="{FD553606-9146-4230-B0EC-C7191C87B0C8}" type="parTrans" cxnId="{D466BB8E-DC27-4736-8771-722E6F4E0505}">
      <dgm:prSet/>
      <dgm:spPr/>
      <dgm:t>
        <a:bodyPr/>
        <a:lstStyle/>
        <a:p>
          <a:endParaRPr lang="en-US"/>
        </a:p>
      </dgm:t>
    </dgm:pt>
    <dgm:pt modelId="{A38081C6-533F-43A3-87C4-26717B30A3D1}" type="sibTrans" cxnId="{D466BB8E-DC27-4736-8771-722E6F4E0505}">
      <dgm:prSet/>
      <dgm:spPr/>
      <dgm:t>
        <a:bodyPr/>
        <a:lstStyle/>
        <a:p>
          <a:endParaRPr lang="en-US"/>
        </a:p>
      </dgm:t>
    </dgm:pt>
    <dgm:pt modelId="{E9C1CCEC-DD35-408F-9674-E67AAFD6ECC7}">
      <dgm:prSet phldrT="[Text]" custT="1"/>
      <dgm:spPr>
        <a:solidFill>
          <a:srgbClr val="FFC000"/>
        </a:solidFill>
      </dgm:spPr>
      <dgm:t>
        <a:bodyPr/>
        <a:lstStyle/>
        <a:p>
          <a:pPr>
            <a:lnSpc>
              <a:spcPct val="250000"/>
            </a:lnSpc>
          </a:pPr>
          <a:r>
            <a:rPr lang="en-US" sz="2000">
              <a:latin typeface="Museo Sans 500" panose="02000000000000000000" pitchFamily="50" charset="0"/>
            </a:rPr>
            <a:t>Admin Team</a:t>
          </a:r>
        </a:p>
      </dgm:t>
    </dgm:pt>
    <dgm:pt modelId="{DED30F1B-51E6-4B20-9C19-DE2C00FC3F7C}" type="parTrans" cxnId="{F721AE58-1CE6-4BDA-9AD5-ACB86AA8AE3B}">
      <dgm:prSet/>
      <dgm:spPr/>
      <dgm:t>
        <a:bodyPr/>
        <a:lstStyle/>
        <a:p>
          <a:endParaRPr lang="en-US"/>
        </a:p>
      </dgm:t>
    </dgm:pt>
    <dgm:pt modelId="{7AB30CFF-BEF5-4089-A8E5-AB94FD8FB931}" type="sibTrans" cxnId="{F721AE58-1CE6-4BDA-9AD5-ACB86AA8AE3B}">
      <dgm:prSet/>
      <dgm:spPr/>
      <dgm:t>
        <a:bodyPr/>
        <a:lstStyle/>
        <a:p>
          <a:endParaRPr lang="en-US"/>
        </a:p>
      </dgm:t>
    </dgm:pt>
    <dgm:pt modelId="{A7ECB057-7E7B-4BA1-83B5-568A572AF030}" type="pres">
      <dgm:prSet presAssocID="{2DC649F1-3B0F-4A80-BDFA-BEC1AC2F8824}" presName="linearFlow" presStyleCnt="0">
        <dgm:presLayoutVars>
          <dgm:dir/>
          <dgm:animLvl val="lvl"/>
          <dgm:resizeHandles/>
        </dgm:presLayoutVars>
      </dgm:prSet>
      <dgm:spPr/>
    </dgm:pt>
    <dgm:pt modelId="{CA2061B8-8757-43B4-9275-1AB3D95D9CFF}" type="pres">
      <dgm:prSet presAssocID="{567D705A-CFDB-4B19-BF32-71AFBE98345F}" presName="compositeNode" presStyleCnt="0">
        <dgm:presLayoutVars>
          <dgm:bulletEnabled val="1"/>
        </dgm:presLayoutVars>
      </dgm:prSet>
      <dgm:spPr/>
    </dgm:pt>
    <dgm:pt modelId="{CF735662-FC71-42F4-A5EB-F0267DD546FB}" type="pres">
      <dgm:prSet presAssocID="{567D705A-CFDB-4B19-BF32-71AFBE98345F}" presName="image" presStyleLbl="fgImgPlace1" presStyleIdx="0" presStyleCnt="3" custLinFactNeighborX="-6097" custLinFactNeighborY="-122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Audience"/>
        </a:ext>
      </dgm:extLst>
    </dgm:pt>
    <dgm:pt modelId="{37093169-D806-4F0D-830A-59A4233951F6}" type="pres">
      <dgm:prSet presAssocID="{567D705A-CFDB-4B19-BF32-71AFBE98345F}" presName="childNode" presStyleLbl="node1" presStyleIdx="0" presStyleCnt="3">
        <dgm:presLayoutVars>
          <dgm:bulletEnabled val="1"/>
        </dgm:presLayoutVars>
      </dgm:prSet>
      <dgm:spPr/>
    </dgm:pt>
    <dgm:pt modelId="{19FED166-A35A-4FF2-942D-BB549108E7FD}" type="pres">
      <dgm:prSet presAssocID="{567D705A-CFDB-4B19-BF32-71AFBE98345F}" presName="parentNode" presStyleLbl="revTx" presStyleIdx="0" presStyleCnt="3">
        <dgm:presLayoutVars>
          <dgm:chMax val="0"/>
          <dgm:bulletEnabled val="1"/>
        </dgm:presLayoutVars>
      </dgm:prSet>
      <dgm:spPr/>
    </dgm:pt>
    <dgm:pt modelId="{F6059AC6-80AB-4C72-8BFA-21590F0391AC}" type="pres">
      <dgm:prSet presAssocID="{6F713F49-C717-4D66-BECF-27E8D1E20426}" presName="sibTrans" presStyleCnt="0"/>
      <dgm:spPr/>
    </dgm:pt>
    <dgm:pt modelId="{94CA2C6F-928C-4317-AF51-A8F62DB6B71F}" type="pres">
      <dgm:prSet presAssocID="{36ACD053-E3B6-421D-930E-297E3C752534}" presName="compositeNode" presStyleCnt="0">
        <dgm:presLayoutVars>
          <dgm:bulletEnabled val="1"/>
        </dgm:presLayoutVars>
      </dgm:prSet>
      <dgm:spPr/>
    </dgm:pt>
    <dgm:pt modelId="{A9AADF45-9890-4AAE-981C-0A0B38B799D0}" type="pres">
      <dgm:prSet presAssocID="{36ACD053-E3B6-421D-930E-297E3C752534}" presName="imag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a:ext>
      </dgm:extLst>
    </dgm:pt>
    <dgm:pt modelId="{5072A2B7-5531-4208-98A8-238872CFB918}" type="pres">
      <dgm:prSet presAssocID="{36ACD053-E3B6-421D-930E-297E3C752534}" presName="childNode" presStyleLbl="node1" presStyleIdx="1" presStyleCnt="3">
        <dgm:presLayoutVars>
          <dgm:bulletEnabled val="1"/>
        </dgm:presLayoutVars>
      </dgm:prSet>
      <dgm:spPr/>
    </dgm:pt>
    <dgm:pt modelId="{8BD9634A-5BAC-48B6-9AE0-D1B7B4201D5E}" type="pres">
      <dgm:prSet presAssocID="{36ACD053-E3B6-421D-930E-297E3C752534}" presName="parentNode" presStyleLbl="revTx" presStyleIdx="1" presStyleCnt="3">
        <dgm:presLayoutVars>
          <dgm:chMax val="0"/>
          <dgm:bulletEnabled val="1"/>
        </dgm:presLayoutVars>
      </dgm:prSet>
      <dgm:spPr/>
    </dgm:pt>
    <dgm:pt modelId="{D6D3CC6E-4DDC-4CCE-B033-119DB581BBD6}" type="pres">
      <dgm:prSet presAssocID="{05A5939F-E3E8-4610-8E1D-1BFD0BE055ED}" presName="sibTrans" presStyleCnt="0"/>
      <dgm:spPr/>
    </dgm:pt>
    <dgm:pt modelId="{708AAADE-59BF-4897-B84C-E06CF04ECCC2}" type="pres">
      <dgm:prSet presAssocID="{A0333912-1F4A-423D-873D-39906D9D156C}" presName="compositeNode" presStyleCnt="0">
        <dgm:presLayoutVars>
          <dgm:bulletEnabled val="1"/>
        </dgm:presLayoutVars>
      </dgm:prSet>
      <dgm:spPr/>
    </dgm:pt>
    <dgm:pt modelId="{563EB175-52B6-4854-BE53-4EAC82D9E899}" type="pres">
      <dgm:prSet presAssocID="{A0333912-1F4A-423D-873D-39906D9D156C}"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al"/>
        </a:ext>
      </dgm:extLst>
    </dgm:pt>
    <dgm:pt modelId="{8C28796E-00C9-44AD-82C7-E737E1B0E0C6}" type="pres">
      <dgm:prSet presAssocID="{A0333912-1F4A-423D-873D-39906D9D156C}" presName="childNode" presStyleLbl="node1" presStyleIdx="2" presStyleCnt="3">
        <dgm:presLayoutVars>
          <dgm:bulletEnabled val="1"/>
        </dgm:presLayoutVars>
      </dgm:prSet>
      <dgm:spPr/>
    </dgm:pt>
    <dgm:pt modelId="{5037CA2D-3F77-4E22-A0E3-B4B61E53F449}" type="pres">
      <dgm:prSet presAssocID="{A0333912-1F4A-423D-873D-39906D9D156C}" presName="parentNode" presStyleLbl="revTx" presStyleIdx="2" presStyleCnt="3">
        <dgm:presLayoutVars>
          <dgm:chMax val="0"/>
          <dgm:bulletEnabled val="1"/>
        </dgm:presLayoutVars>
      </dgm:prSet>
      <dgm:spPr/>
    </dgm:pt>
  </dgm:ptLst>
  <dgm:cxnLst>
    <dgm:cxn modelId="{9136F202-1640-41C9-8527-9BA7AFE4E177}" srcId="{2DC649F1-3B0F-4A80-BDFA-BEC1AC2F8824}" destId="{567D705A-CFDB-4B19-BF32-71AFBE98345F}" srcOrd="0" destOrd="0" parTransId="{B3ECD5AC-65AB-4C9E-A877-A95700C91394}" sibTransId="{6F713F49-C717-4D66-BECF-27E8D1E20426}"/>
    <dgm:cxn modelId="{62BF6125-2400-431E-895D-24FCDC18D260}" srcId="{567D705A-CFDB-4B19-BF32-71AFBE98345F}" destId="{B98CC27F-5B53-4BA4-8A8F-5E1C9BD63AB1}" srcOrd="1" destOrd="0" parTransId="{388984E9-B6CB-42D7-8665-9397D9BC0CF4}" sibTransId="{62824A1F-178D-4AF1-A0BE-E7261FFB2C98}"/>
    <dgm:cxn modelId="{381D9D45-99B7-4D3A-B168-1346818CDEC1}" type="presOf" srcId="{7C7CBCEC-4CC1-491B-A15F-07728DF13DD9}" destId="{37093169-D806-4F0D-830A-59A4233951F6}" srcOrd="0" destOrd="2" presId="urn:microsoft.com/office/officeart/2005/8/layout/hList2"/>
    <dgm:cxn modelId="{50E5E666-E463-44AF-9752-D87A360E6DD9}" type="presOf" srcId="{B98CC27F-5B53-4BA4-8A8F-5E1C9BD63AB1}" destId="{37093169-D806-4F0D-830A-59A4233951F6}" srcOrd="0" destOrd="1" presId="urn:microsoft.com/office/officeart/2005/8/layout/hList2"/>
    <dgm:cxn modelId="{C1CC6E6B-B68E-42D7-8C29-86FE1337505A}" srcId="{567D705A-CFDB-4B19-BF32-71AFBE98345F}" destId="{7C7CBCEC-4CC1-491B-A15F-07728DF13DD9}" srcOrd="2" destOrd="0" parTransId="{24033707-5EB4-404F-9A83-0A33837F4CDB}" sibTransId="{7CF88C8D-E58C-4BB4-9D83-66E8E92F936D}"/>
    <dgm:cxn modelId="{9A79604C-2C0D-4CD1-BC65-D0820B55EDB5}" srcId="{A0333912-1F4A-423D-873D-39906D9D156C}" destId="{D17211EF-5AEC-4FDF-9C94-D6D4EC412DEF}" srcOrd="0" destOrd="0" parTransId="{35672883-334A-4F82-AED9-6A89751A37EF}" sibTransId="{D9461D5C-2DB2-440A-8C64-6F3D80A458D0}"/>
    <dgm:cxn modelId="{2541464D-B14F-4A5C-9318-9D2A1D3011DA}" srcId="{567D705A-CFDB-4B19-BF32-71AFBE98345F}" destId="{56FCE717-8AEA-479C-9A69-8E8EF2412F33}" srcOrd="0" destOrd="0" parTransId="{D9A83FD9-F4FB-403E-B31F-CBF426C340EF}" sibTransId="{B49AFEDA-A7DD-46B1-8A08-86136EEC4330}"/>
    <dgm:cxn modelId="{1430AB6E-52BC-4BB0-8B3E-F56C74A76097}" type="presOf" srcId="{567D705A-CFDB-4B19-BF32-71AFBE98345F}" destId="{19FED166-A35A-4FF2-942D-BB549108E7FD}" srcOrd="0" destOrd="0" presId="urn:microsoft.com/office/officeart/2005/8/layout/hList2"/>
    <dgm:cxn modelId="{EC88A754-FBBF-4E02-8518-77C9D006E2FE}" type="presOf" srcId="{A0333912-1F4A-423D-873D-39906D9D156C}" destId="{5037CA2D-3F77-4E22-A0E3-B4B61E53F449}" srcOrd="0" destOrd="0" presId="urn:microsoft.com/office/officeart/2005/8/layout/hList2"/>
    <dgm:cxn modelId="{EA35C954-7662-4623-9D98-1FDECC666FB5}" type="presOf" srcId="{8F11CD9D-2E00-4CB1-B2EC-92B689483412}" destId="{5072A2B7-5531-4208-98A8-238872CFB918}" srcOrd="0" destOrd="0" presId="urn:microsoft.com/office/officeart/2005/8/layout/hList2"/>
    <dgm:cxn modelId="{F721AE58-1CE6-4BDA-9AD5-ACB86AA8AE3B}" srcId="{36ACD053-E3B6-421D-930E-297E3C752534}" destId="{E9C1CCEC-DD35-408F-9674-E67AAFD6ECC7}" srcOrd="1" destOrd="0" parTransId="{DED30F1B-51E6-4B20-9C19-DE2C00FC3F7C}" sibTransId="{7AB30CFF-BEF5-4089-A8E5-AB94FD8FB931}"/>
    <dgm:cxn modelId="{8BDF5D59-37AE-4B7D-8109-0408976F3EE0}" type="presOf" srcId="{D17211EF-5AEC-4FDF-9C94-D6D4EC412DEF}" destId="{8C28796E-00C9-44AD-82C7-E737E1B0E0C6}" srcOrd="0" destOrd="0" presId="urn:microsoft.com/office/officeart/2005/8/layout/hList2"/>
    <dgm:cxn modelId="{E7CDAC7D-A96C-4E78-B48E-9B43BBB1A205}" type="presOf" srcId="{A3DC2CED-A07B-440A-87B6-CF59DF447AF0}" destId="{5072A2B7-5531-4208-98A8-238872CFB918}" srcOrd="0" destOrd="2" presId="urn:microsoft.com/office/officeart/2005/8/layout/hList2"/>
    <dgm:cxn modelId="{D466BB8E-DC27-4736-8771-722E6F4E0505}" srcId="{36ACD053-E3B6-421D-930E-297E3C752534}" destId="{A3DC2CED-A07B-440A-87B6-CF59DF447AF0}" srcOrd="2" destOrd="0" parTransId="{FD553606-9146-4230-B0EC-C7191C87B0C8}" sibTransId="{A38081C6-533F-43A3-87C4-26717B30A3D1}"/>
    <dgm:cxn modelId="{F954CE99-D930-4CF8-8B79-39EE58A86E76}" srcId="{2DC649F1-3B0F-4A80-BDFA-BEC1AC2F8824}" destId="{A0333912-1F4A-423D-873D-39906D9D156C}" srcOrd="2" destOrd="0" parTransId="{0C8475E3-47AE-4E93-83B9-C5E83E64C4BC}" sibTransId="{62D88253-55F9-4C7A-ABE3-97AFC4F68F01}"/>
    <dgm:cxn modelId="{A7C624A5-5C8C-488D-8767-D963FFEF5864}" type="presOf" srcId="{56FCE717-8AEA-479C-9A69-8E8EF2412F33}" destId="{37093169-D806-4F0D-830A-59A4233951F6}" srcOrd="0" destOrd="0" presId="urn:microsoft.com/office/officeart/2005/8/layout/hList2"/>
    <dgm:cxn modelId="{7D0B18A8-A883-4484-B534-5A7A1EADC79E}" type="presOf" srcId="{E9C1CCEC-DD35-408F-9674-E67AAFD6ECC7}" destId="{5072A2B7-5531-4208-98A8-238872CFB918}" srcOrd="0" destOrd="1" presId="urn:microsoft.com/office/officeart/2005/8/layout/hList2"/>
    <dgm:cxn modelId="{CDA578B0-BCE0-436D-A515-C8D09AF64906}" type="presOf" srcId="{36ACD053-E3B6-421D-930E-297E3C752534}" destId="{8BD9634A-5BAC-48B6-9AE0-D1B7B4201D5E}" srcOrd="0" destOrd="0" presId="urn:microsoft.com/office/officeart/2005/8/layout/hList2"/>
    <dgm:cxn modelId="{C536F3B5-36BD-4F68-9567-ABE9EA45A9C7}" srcId="{2DC649F1-3B0F-4A80-BDFA-BEC1AC2F8824}" destId="{36ACD053-E3B6-421D-930E-297E3C752534}" srcOrd="1" destOrd="0" parTransId="{E6AD9469-DE5C-44D9-960A-82A60E41F780}" sibTransId="{05A5939F-E3E8-4610-8E1D-1BFD0BE055ED}"/>
    <dgm:cxn modelId="{952993BF-37A0-473A-B421-744A59C5B181}" srcId="{A0333912-1F4A-423D-873D-39906D9D156C}" destId="{CAEB62E1-6975-4489-BA4F-6542CC83E10F}" srcOrd="1" destOrd="0" parTransId="{2369B668-A324-4482-913C-87E7E6D27FEE}" sibTransId="{5C62FDE0-5612-46A6-9E9F-D05828DC4714}"/>
    <dgm:cxn modelId="{190C27D9-CDED-456A-95C0-BE822C609649}" type="presOf" srcId="{2DC649F1-3B0F-4A80-BDFA-BEC1AC2F8824}" destId="{A7ECB057-7E7B-4BA1-83B5-568A572AF030}" srcOrd="0" destOrd="0" presId="urn:microsoft.com/office/officeart/2005/8/layout/hList2"/>
    <dgm:cxn modelId="{8CF673DB-01E4-4A24-90F2-08DCC4768A0B}" type="presOf" srcId="{CAEB62E1-6975-4489-BA4F-6542CC83E10F}" destId="{8C28796E-00C9-44AD-82C7-E737E1B0E0C6}" srcOrd="0" destOrd="1" presId="urn:microsoft.com/office/officeart/2005/8/layout/hList2"/>
    <dgm:cxn modelId="{EDF857F0-8C21-4F01-A8B8-65E872ED5490}" srcId="{36ACD053-E3B6-421D-930E-297E3C752534}" destId="{8F11CD9D-2E00-4CB1-B2EC-92B689483412}" srcOrd="0" destOrd="0" parTransId="{1322CE4F-A3BC-4E4E-A943-7B58C1F7A8FC}" sibTransId="{54D6431F-6891-4E56-9C55-CBDA159DC577}"/>
    <dgm:cxn modelId="{F1E87ADF-1876-40EE-B2FC-68DEB4BF237B}" type="presParOf" srcId="{A7ECB057-7E7B-4BA1-83B5-568A572AF030}" destId="{CA2061B8-8757-43B4-9275-1AB3D95D9CFF}" srcOrd="0" destOrd="0" presId="urn:microsoft.com/office/officeart/2005/8/layout/hList2"/>
    <dgm:cxn modelId="{4F6D8B14-D306-49BC-8E8A-50907BAF9333}" type="presParOf" srcId="{CA2061B8-8757-43B4-9275-1AB3D95D9CFF}" destId="{CF735662-FC71-42F4-A5EB-F0267DD546FB}" srcOrd="0" destOrd="0" presId="urn:microsoft.com/office/officeart/2005/8/layout/hList2"/>
    <dgm:cxn modelId="{7161ED0D-3A57-4414-8017-585A4F9F2C5E}" type="presParOf" srcId="{CA2061B8-8757-43B4-9275-1AB3D95D9CFF}" destId="{37093169-D806-4F0D-830A-59A4233951F6}" srcOrd="1" destOrd="0" presId="urn:microsoft.com/office/officeart/2005/8/layout/hList2"/>
    <dgm:cxn modelId="{543916E5-2310-4697-AD17-E43DE0688F38}" type="presParOf" srcId="{CA2061B8-8757-43B4-9275-1AB3D95D9CFF}" destId="{19FED166-A35A-4FF2-942D-BB549108E7FD}" srcOrd="2" destOrd="0" presId="urn:microsoft.com/office/officeart/2005/8/layout/hList2"/>
    <dgm:cxn modelId="{D27DC7E4-3BB0-413B-87F8-CB8FBC327420}" type="presParOf" srcId="{A7ECB057-7E7B-4BA1-83B5-568A572AF030}" destId="{F6059AC6-80AB-4C72-8BFA-21590F0391AC}" srcOrd="1" destOrd="0" presId="urn:microsoft.com/office/officeart/2005/8/layout/hList2"/>
    <dgm:cxn modelId="{4F2F815C-D783-46C4-B51C-2B7565BF449C}" type="presParOf" srcId="{A7ECB057-7E7B-4BA1-83B5-568A572AF030}" destId="{94CA2C6F-928C-4317-AF51-A8F62DB6B71F}" srcOrd="2" destOrd="0" presId="urn:microsoft.com/office/officeart/2005/8/layout/hList2"/>
    <dgm:cxn modelId="{1A795585-9811-4807-8F11-F79964891C23}" type="presParOf" srcId="{94CA2C6F-928C-4317-AF51-A8F62DB6B71F}" destId="{A9AADF45-9890-4AAE-981C-0A0B38B799D0}" srcOrd="0" destOrd="0" presId="urn:microsoft.com/office/officeart/2005/8/layout/hList2"/>
    <dgm:cxn modelId="{83098DF0-B2EF-4DDA-925A-F27F44C34A8B}" type="presParOf" srcId="{94CA2C6F-928C-4317-AF51-A8F62DB6B71F}" destId="{5072A2B7-5531-4208-98A8-238872CFB918}" srcOrd="1" destOrd="0" presId="urn:microsoft.com/office/officeart/2005/8/layout/hList2"/>
    <dgm:cxn modelId="{70C99E0D-6B18-4BE6-B8C4-E511A7B15448}" type="presParOf" srcId="{94CA2C6F-928C-4317-AF51-A8F62DB6B71F}" destId="{8BD9634A-5BAC-48B6-9AE0-D1B7B4201D5E}" srcOrd="2" destOrd="0" presId="urn:microsoft.com/office/officeart/2005/8/layout/hList2"/>
    <dgm:cxn modelId="{BF183A89-B847-4329-94C9-2830D595CF09}" type="presParOf" srcId="{A7ECB057-7E7B-4BA1-83B5-568A572AF030}" destId="{D6D3CC6E-4DDC-4CCE-B033-119DB581BBD6}" srcOrd="3" destOrd="0" presId="urn:microsoft.com/office/officeart/2005/8/layout/hList2"/>
    <dgm:cxn modelId="{81BD215F-EBB5-4D9E-9343-613472FB87EE}" type="presParOf" srcId="{A7ECB057-7E7B-4BA1-83B5-568A572AF030}" destId="{708AAADE-59BF-4897-B84C-E06CF04ECCC2}" srcOrd="4" destOrd="0" presId="urn:microsoft.com/office/officeart/2005/8/layout/hList2"/>
    <dgm:cxn modelId="{AD768A3E-0171-4BD1-BA58-8F9B1DDFEFF9}" type="presParOf" srcId="{708AAADE-59BF-4897-B84C-E06CF04ECCC2}" destId="{563EB175-52B6-4854-BE53-4EAC82D9E899}" srcOrd="0" destOrd="0" presId="urn:microsoft.com/office/officeart/2005/8/layout/hList2"/>
    <dgm:cxn modelId="{98E87998-F6A0-4F39-A899-D284B7A21D4A}" type="presParOf" srcId="{708AAADE-59BF-4897-B84C-E06CF04ECCC2}" destId="{8C28796E-00C9-44AD-82C7-E737E1B0E0C6}" srcOrd="1" destOrd="0" presId="urn:microsoft.com/office/officeart/2005/8/layout/hList2"/>
    <dgm:cxn modelId="{5D91A964-F2E0-43C3-8E42-8B25034B424F}" type="presParOf" srcId="{708AAADE-59BF-4897-B84C-E06CF04ECCC2}" destId="{5037CA2D-3F77-4E22-A0E3-B4B61E53F44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79187CB-96D8-42CD-A539-2F85664212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616FF3-982E-426A-95C9-604F26187219}">
      <dgm:prSet phldrT="[Text]"/>
      <dgm:spPr>
        <a:solidFill>
          <a:srgbClr val="FF0000"/>
        </a:solidFill>
      </dgm:spPr>
      <dgm:t>
        <a:bodyPr/>
        <a:lstStyle/>
        <a:p>
          <a:r>
            <a:rPr lang="en-US"/>
            <a:t>Engage</a:t>
          </a:r>
        </a:p>
      </dgm:t>
    </dgm:pt>
    <dgm:pt modelId="{821D2404-4B3C-40E1-B0B1-683DFF38C2BE}" type="parTrans" cxnId="{E4E2A4B0-D8CF-4954-A95F-7E5191CB4479}">
      <dgm:prSet/>
      <dgm:spPr/>
      <dgm:t>
        <a:bodyPr/>
        <a:lstStyle/>
        <a:p>
          <a:endParaRPr lang="en-US"/>
        </a:p>
      </dgm:t>
    </dgm:pt>
    <dgm:pt modelId="{4D482898-5F21-4915-B5B5-56E9282064CF}" type="sibTrans" cxnId="{E4E2A4B0-D8CF-4954-A95F-7E5191CB4479}">
      <dgm:prSet/>
      <dgm:spPr/>
      <dgm:t>
        <a:bodyPr/>
        <a:lstStyle/>
        <a:p>
          <a:endParaRPr lang="en-US"/>
        </a:p>
      </dgm:t>
    </dgm:pt>
    <dgm:pt modelId="{E323B652-6BDA-4CFB-A1A1-B54091863A53}">
      <dgm:prSet phldrT="[Text]"/>
      <dgm:spPr>
        <a:solidFill>
          <a:srgbClr val="FFC000"/>
        </a:solidFill>
      </dgm:spPr>
      <dgm:t>
        <a:bodyPr/>
        <a:lstStyle/>
        <a:p>
          <a:r>
            <a:rPr lang="en-US"/>
            <a:t>Skill Up</a:t>
          </a:r>
        </a:p>
      </dgm:t>
    </dgm:pt>
    <dgm:pt modelId="{6A9B34E0-1C15-4EAD-B540-FB94EC4A90C8}" type="parTrans" cxnId="{3084ABF1-EAA1-4410-A64B-5753515AB24A}">
      <dgm:prSet/>
      <dgm:spPr/>
      <dgm:t>
        <a:bodyPr/>
        <a:lstStyle/>
        <a:p>
          <a:endParaRPr lang="en-US"/>
        </a:p>
      </dgm:t>
    </dgm:pt>
    <dgm:pt modelId="{57C05942-E6D1-493E-9C67-7F3485D30C65}" type="sibTrans" cxnId="{3084ABF1-EAA1-4410-A64B-5753515AB24A}">
      <dgm:prSet/>
      <dgm:spPr/>
      <dgm:t>
        <a:bodyPr/>
        <a:lstStyle/>
        <a:p>
          <a:endParaRPr lang="en-US"/>
        </a:p>
      </dgm:t>
    </dgm:pt>
    <dgm:pt modelId="{EBAC3144-4547-4C32-898C-4CDD1F655648}">
      <dgm:prSet phldrT="[Text]"/>
      <dgm:spPr>
        <a:solidFill>
          <a:srgbClr val="00B050"/>
        </a:solidFill>
      </dgm:spPr>
      <dgm:t>
        <a:bodyPr/>
        <a:lstStyle/>
        <a:p>
          <a:r>
            <a:rPr lang="en-US"/>
            <a:t>Coach</a:t>
          </a:r>
        </a:p>
      </dgm:t>
    </dgm:pt>
    <dgm:pt modelId="{23475546-ABC2-49BF-A226-7CD96297D3C2}" type="parTrans" cxnId="{AA97D352-CDAF-472B-AD82-D2EB07C9C320}">
      <dgm:prSet/>
      <dgm:spPr/>
      <dgm:t>
        <a:bodyPr/>
        <a:lstStyle/>
        <a:p>
          <a:endParaRPr lang="en-US"/>
        </a:p>
      </dgm:t>
    </dgm:pt>
    <dgm:pt modelId="{A77A6A99-0438-4F3D-9A8A-CA444321558D}" type="sibTrans" cxnId="{AA97D352-CDAF-472B-AD82-D2EB07C9C320}">
      <dgm:prSet/>
      <dgm:spPr/>
      <dgm:t>
        <a:bodyPr/>
        <a:lstStyle/>
        <a:p>
          <a:endParaRPr lang="en-US"/>
        </a:p>
      </dgm:t>
    </dgm:pt>
    <dgm:pt modelId="{0522555F-6159-4A54-BC80-1DAC1F50B233}" type="pres">
      <dgm:prSet presAssocID="{879187CB-96D8-42CD-A539-2F856642129A}" presName="diagram" presStyleCnt="0">
        <dgm:presLayoutVars>
          <dgm:dir/>
          <dgm:resizeHandles val="exact"/>
        </dgm:presLayoutVars>
      </dgm:prSet>
      <dgm:spPr/>
    </dgm:pt>
    <dgm:pt modelId="{69200BB4-D149-405E-97CD-C704E213A2F1}" type="pres">
      <dgm:prSet presAssocID="{C2616FF3-982E-426A-95C9-604F26187219}" presName="node" presStyleLbl="node1" presStyleIdx="0" presStyleCnt="3">
        <dgm:presLayoutVars>
          <dgm:bulletEnabled val="1"/>
        </dgm:presLayoutVars>
      </dgm:prSet>
      <dgm:spPr/>
    </dgm:pt>
    <dgm:pt modelId="{0E246C6A-BD7C-4C8C-B1B7-E87C3BE77410}" type="pres">
      <dgm:prSet presAssocID="{4D482898-5F21-4915-B5B5-56E9282064CF}" presName="sibTrans" presStyleCnt="0"/>
      <dgm:spPr/>
    </dgm:pt>
    <dgm:pt modelId="{BAEE394C-8A78-42C4-8108-409BE453876F}" type="pres">
      <dgm:prSet presAssocID="{E323B652-6BDA-4CFB-A1A1-B54091863A53}" presName="node" presStyleLbl="node1" presStyleIdx="1" presStyleCnt="3">
        <dgm:presLayoutVars>
          <dgm:bulletEnabled val="1"/>
        </dgm:presLayoutVars>
      </dgm:prSet>
      <dgm:spPr/>
    </dgm:pt>
    <dgm:pt modelId="{DD60D11F-A33C-476C-9BF5-93E9C36911F0}" type="pres">
      <dgm:prSet presAssocID="{57C05942-E6D1-493E-9C67-7F3485D30C65}" presName="sibTrans" presStyleCnt="0"/>
      <dgm:spPr/>
    </dgm:pt>
    <dgm:pt modelId="{C1F6E368-1A12-4C28-A135-41E51DB4ACBB}" type="pres">
      <dgm:prSet presAssocID="{EBAC3144-4547-4C32-898C-4CDD1F655648}" presName="node" presStyleLbl="node1" presStyleIdx="2" presStyleCnt="3" custLinFactNeighborX="906">
        <dgm:presLayoutVars>
          <dgm:bulletEnabled val="1"/>
        </dgm:presLayoutVars>
      </dgm:prSet>
      <dgm:spPr/>
    </dgm:pt>
  </dgm:ptLst>
  <dgm:cxnLst>
    <dgm:cxn modelId="{37ABD745-23C5-48B0-A37A-44839CD3951D}" type="presOf" srcId="{EBAC3144-4547-4C32-898C-4CDD1F655648}" destId="{C1F6E368-1A12-4C28-A135-41E51DB4ACBB}" srcOrd="0" destOrd="0" presId="urn:microsoft.com/office/officeart/2005/8/layout/default"/>
    <dgm:cxn modelId="{AA97D352-CDAF-472B-AD82-D2EB07C9C320}" srcId="{879187CB-96D8-42CD-A539-2F856642129A}" destId="{EBAC3144-4547-4C32-898C-4CDD1F655648}" srcOrd="2" destOrd="0" parTransId="{23475546-ABC2-49BF-A226-7CD96297D3C2}" sibTransId="{A77A6A99-0438-4F3D-9A8A-CA444321558D}"/>
    <dgm:cxn modelId="{71ABE386-124E-4134-932C-7E35D6E42F9D}" type="presOf" srcId="{C2616FF3-982E-426A-95C9-604F26187219}" destId="{69200BB4-D149-405E-97CD-C704E213A2F1}" srcOrd="0" destOrd="0" presId="urn:microsoft.com/office/officeart/2005/8/layout/default"/>
    <dgm:cxn modelId="{D5DFA2AE-2C4B-41EC-8585-7094DB425551}" type="presOf" srcId="{E323B652-6BDA-4CFB-A1A1-B54091863A53}" destId="{BAEE394C-8A78-42C4-8108-409BE453876F}" srcOrd="0" destOrd="0" presId="urn:microsoft.com/office/officeart/2005/8/layout/default"/>
    <dgm:cxn modelId="{E4E2A4B0-D8CF-4954-A95F-7E5191CB4479}" srcId="{879187CB-96D8-42CD-A539-2F856642129A}" destId="{C2616FF3-982E-426A-95C9-604F26187219}" srcOrd="0" destOrd="0" parTransId="{821D2404-4B3C-40E1-B0B1-683DFF38C2BE}" sibTransId="{4D482898-5F21-4915-B5B5-56E9282064CF}"/>
    <dgm:cxn modelId="{3084ABF1-EAA1-4410-A64B-5753515AB24A}" srcId="{879187CB-96D8-42CD-A539-2F856642129A}" destId="{E323B652-6BDA-4CFB-A1A1-B54091863A53}" srcOrd="1" destOrd="0" parTransId="{6A9B34E0-1C15-4EAD-B540-FB94EC4A90C8}" sibTransId="{57C05942-E6D1-493E-9C67-7F3485D30C65}"/>
    <dgm:cxn modelId="{C57103F7-0987-4117-935B-5EE5B4790C97}" type="presOf" srcId="{879187CB-96D8-42CD-A539-2F856642129A}" destId="{0522555F-6159-4A54-BC80-1DAC1F50B233}" srcOrd="0" destOrd="0" presId="urn:microsoft.com/office/officeart/2005/8/layout/default"/>
    <dgm:cxn modelId="{69489EA3-D2CF-464A-8A1E-C579B02A4221}" type="presParOf" srcId="{0522555F-6159-4A54-BC80-1DAC1F50B233}" destId="{69200BB4-D149-405E-97CD-C704E213A2F1}" srcOrd="0" destOrd="0" presId="urn:microsoft.com/office/officeart/2005/8/layout/default"/>
    <dgm:cxn modelId="{B7FB0FD1-10FE-4BA2-BFAB-FB80AD925E38}" type="presParOf" srcId="{0522555F-6159-4A54-BC80-1DAC1F50B233}" destId="{0E246C6A-BD7C-4C8C-B1B7-E87C3BE77410}" srcOrd="1" destOrd="0" presId="urn:microsoft.com/office/officeart/2005/8/layout/default"/>
    <dgm:cxn modelId="{C58944A9-583F-42DA-BBB6-5AB79ADACC21}" type="presParOf" srcId="{0522555F-6159-4A54-BC80-1DAC1F50B233}" destId="{BAEE394C-8A78-42C4-8108-409BE453876F}" srcOrd="2" destOrd="0" presId="urn:microsoft.com/office/officeart/2005/8/layout/default"/>
    <dgm:cxn modelId="{C596B8E8-5811-4382-9FAF-4141A2D114C3}" type="presParOf" srcId="{0522555F-6159-4A54-BC80-1DAC1F50B233}" destId="{DD60D11F-A33C-476C-9BF5-93E9C36911F0}" srcOrd="3" destOrd="0" presId="urn:microsoft.com/office/officeart/2005/8/layout/default"/>
    <dgm:cxn modelId="{3D32E8BD-FCFD-4AE7-B353-106536D69B8C}" type="presParOf" srcId="{0522555F-6159-4A54-BC80-1DAC1F50B233}" destId="{C1F6E368-1A12-4C28-A135-41E51DB4ACBB}"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56375-0183-46F9-B71B-501F211985D9}">
      <dsp:nvSpPr>
        <dsp:cNvPr id="0" name=""/>
        <dsp:cNvSpPr/>
      </dsp:nvSpPr>
      <dsp:spPr>
        <a:xfrm>
          <a:off x="3765849" y="0"/>
          <a:ext cx="4680413" cy="3429000"/>
        </a:xfrm>
        <a:prstGeom prst="triangl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Museo Sans 500" panose="02000000000000000000" pitchFamily="50" charset="0"/>
            </a:rPr>
            <a:t>Primary Sponsor</a:t>
          </a:r>
        </a:p>
      </dsp:txBody>
      <dsp:txXfrm>
        <a:off x="4935952" y="1714500"/>
        <a:ext cx="2340207" cy="1714500"/>
      </dsp:txXfrm>
    </dsp:sp>
    <dsp:sp modelId="{39394F6E-7DC7-44F8-8AA3-1CA14EE6BF22}">
      <dsp:nvSpPr>
        <dsp:cNvPr id="0" name=""/>
        <dsp:cNvSpPr/>
      </dsp:nvSpPr>
      <dsp:spPr>
        <a:xfrm>
          <a:off x="1366663" y="3429000"/>
          <a:ext cx="4729345" cy="3429000"/>
        </a:xfrm>
        <a:prstGeom prst="triangl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Museo Sans 500" panose="02000000000000000000" pitchFamily="50" charset="0"/>
            </a:rPr>
            <a:t>Project Manager</a:t>
          </a:r>
        </a:p>
      </dsp:txBody>
      <dsp:txXfrm>
        <a:off x="2548999" y="5143500"/>
        <a:ext cx="2364673" cy="1714500"/>
      </dsp:txXfrm>
    </dsp:sp>
    <dsp:sp modelId="{79793A52-4F52-482F-9B41-C4380DB5E122}">
      <dsp:nvSpPr>
        <dsp:cNvPr id="0" name=""/>
        <dsp:cNvSpPr/>
      </dsp:nvSpPr>
      <dsp:spPr>
        <a:xfrm rot="10800000">
          <a:off x="3750230" y="3429000"/>
          <a:ext cx="4711651" cy="3429000"/>
        </a:xfrm>
        <a:prstGeom prst="triangl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Museo Sans 500" panose="02000000000000000000" pitchFamily="50" charset="0"/>
          </a:endParaRPr>
        </a:p>
        <a:p>
          <a:pPr marL="0" lvl="0" indent="0" algn="ctr" defTabSz="1422400">
            <a:lnSpc>
              <a:spcPct val="90000"/>
            </a:lnSpc>
            <a:spcBef>
              <a:spcPct val="0"/>
            </a:spcBef>
            <a:spcAft>
              <a:spcPct val="35000"/>
            </a:spcAft>
            <a:buNone/>
          </a:pPr>
          <a:r>
            <a:rPr lang="en-US" sz="3200" kern="1200">
              <a:latin typeface="Museo Sans 500" panose="02000000000000000000" pitchFamily="50" charset="0"/>
            </a:rPr>
            <a:t>Objectives</a:t>
          </a:r>
        </a:p>
        <a:p>
          <a:pPr marL="0" lvl="0" indent="0" algn="ctr" defTabSz="1422400">
            <a:lnSpc>
              <a:spcPct val="90000"/>
            </a:lnSpc>
            <a:spcBef>
              <a:spcPct val="0"/>
            </a:spcBef>
            <a:spcAft>
              <a:spcPct val="35000"/>
            </a:spcAft>
            <a:buNone/>
          </a:pPr>
          <a:r>
            <a:rPr lang="en-US" sz="3200" kern="1200">
              <a:latin typeface="Museo Sans 500" panose="02000000000000000000" pitchFamily="50" charset="0"/>
            </a:rPr>
            <a:t>Budget</a:t>
          </a:r>
        </a:p>
        <a:p>
          <a:pPr marL="0" lvl="0" indent="0" algn="ctr" defTabSz="1422400">
            <a:lnSpc>
              <a:spcPct val="90000"/>
            </a:lnSpc>
            <a:spcBef>
              <a:spcPct val="0"/>
            </a:spcBef>
            <a:spcAft>
              <a:spcPct val="35000"/>
            </a:spcAft>
            <a:buNone/>
          </a:pPr>
          <a:r>
            <a:rPr lang="en-US" sz="3200" kern="1200">
              <a:latin typeface="Museo Sans 500" panose="02000000000000000000" pitchFamily="50" charset="0"/>
            </a:rPr>
            <a:t>ROI</a:t>
          </a:r>
        </a:p>
      </dsp:txBody>
      <dsp:txXfrm rot="10800000">
        <a:off x="4928143" y="3429000"/>
        <a:ext cx="2355825" cy="1714500"/>
      </dsp:txXfrm>
    </dsp:sp>
    <dsp:sp modelId="{B5D6C963-BDCE-469B-BBAA-EBD18833C2B4}">
      <dsp:nvSpPr>
        <dsp:cNvPr id="0" name=""/>
        <dsp:cNvSpPr/>
      </dsp:nvSpPr>
      <dsp:spPr>
        <a:xfrm>
          <a:off x="6095991" y="3429000"/>
          <a:ext cx="4689123" cy="3429000"/>
        </a:xfrm>
        <a:prstGeom prst="triangl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Museo Sans 500" panose="02000000000000000000" pitchFamily="50" charset="0"/>
            </a:rPr>
            <a:t>Change Manager</a:t>
          </a:r>
        </a:p>
      </dsp:txBody>
      <dsp:txXfrm>
        <a:off x="7268272" y="5143500"/>
        <a:ext cx="2344561" cy="171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47129-DC1D-421F-8C5A-8A43DC94B425}">
      <dsp:nvSpPr>
        <dsp:cNvPr id="0" name=""/>
        <dsp:cNvSpPr/>
      </dsp:nvSpPr>
      <dsp:spPr>
        <a:xfrm>
          <a:off x="5510070" y="1018055"/>
          <a:ext cx="163987" cy="718419"/>
        </a:xfrm>
        <a:custGeom>
          <a:avLst/>
          <a:gdLst/>
          <a:ahLst/>
          <a:cxnLst/>
          <a:rect l="0" t="0" r="0" b="0"/>
          <a:pathLst>
            <a:path>
              <a:moveTo>
                <a:pt x="0" y="0"/>
              </a:moveTo>
              <a:lnTo>
                <a:pt x="0" y="718419"/>
              </a:lnTo>
              <a:lnTo>
                <a:pt x="163987" y="71841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C0F196-FD22-4D96-BA69-EC007EEBC7DC}">
      <dsp:nvSpPr>
        <dsp:cNvPr id="0" name=""/>
        <dsp:cNvSpPr/>
      </dsp:nvSpPr>
      <dsp:spPr>
        <a:xfrm>
          <a:off x="5346083" y="1018055"/>
          <a:ext cx="163987" cy="718419"/>
        </a:xfrm>
        <a:custGeom>
          <a:avLst/>
          <a:gdLst/>
          <a:ahLst/>
          <a:cxnLst/>
          <a:rect l="0" t="0" r="0" b="0"/>
          <a:pathLst>
            <a:path>
              <a:moveTo>
                <a:pt x="163987" y="0"/>
              </a:moveTo>
              <a:lnTo>
                <a:pt x="163987" y="718419"/>
              </a:lnTo>
              <a:lnTo>
                <a:pt x="0" y="71841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5DCB1-50D2-4D50-9B83-AA20BB6C84DD}">
      <dsp:nvSpPr>
        <dsp:cNvPr id="0" name=""/>
        <dsp:cNvSpPr/>
      </dsp:nvSpPr>
      <dsp:spPr>
        <a:xfrm>
          <a:off x="9609749" y="4344652"/>
          <a:ext cx="234267" cy="718419"/>
        </a:xfrm>
        <a:custGeom>
          <a:avLst/>
          <a:gdLst/>
          <a:ahLst/>
          <a:cxnLst/>
          <a:rect l="0" t="0" r="0" b="0"/>
          <a:pathLst>
            <a:path>
              <a:moveTo>
                <a:pt x="0" y="0"/>
              </a:moveTo>
              <a:lnTo>
                <a:pt x="0" y="718419"/>
              </a:lnTo>
              <a:lnTo>
                <a:pt x="234267" y="7184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6EFEB-68E8-4604-82EA-F5997CD67726}">
      <dsp:nvSpPr>
        <dsp:cNvPr id="0" name=""/>
        <dsp:cNvSpPr/>
      </dsp:nvSpPr>
      <dsp:spPr>
        <a:xfrm>
          <a:off x="5510070" y="3235786"/>
          <a:ext cx="4724391" cy="327974"/>
        </a:xfrm>
        <a:custGeom>
          <a:avLst/>
          <a:gdLst/>
          <a:ahLst/>
          <a:cxnLst/>
          <a:rect l="0" t="0" r="0" b="0"/>
          <a:pathLst>
            <a:path>
              <a:moveTo>
                <a:pt x="0" y="0"/>
              </a:moveTo>
              <a:lnTo>
                <a:pt x="0" y="163987"/>
              </a:lnTo>
              <a:lnTo>
                <a:pt x="4724391" y="163987"/>
              </a:lnTo>
              <a:lnTo>
                <a:pt x="4724391" y="3279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50550D-0A6D-45D5-A2C5-08CC275A8840}">
      <dsp:nvSpPr>
        <dsp:cNvPr id="0" name=""/>
        <dsp:cNvSpPr/>
      </dsp:nvSpPr>
      <dsp:spPr>
        <a:xfrm>
          <a:off x="7719992" y="4344652"/>
          <a:ext cx="234267" cy="718419"/>
        </a:xfrm>
        <a:custGeom>
          <a:avLst/>
          <a:gdLst/>
          <a:ahLst/>
          <a:cxnLst/>
          <a:rect l="0" t="0" r="0" b="0"/>
          <a:pathLst>
            <a:path>
              <a:moveTo>
                <a:pt x="0" y="0"/>
              </a:moveTo>
              <a:lnTo>
                <a:pt x="0" y="718419"/>
              </a:lnTo>
              <a:lnTo>
                <a:pt x="234267" y="7184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8B0377-DC92-4E8B-B10E-8AC72F4B4149}">
      <dsp:nvSpPr>
        <dsp:cNvPr id="0" name=""/>
        <dsp:cNvSpPr/>
      </dsp:nvSpPr>
      <dsp:spPr>
        <a:xfrm>
          <a:off x="5510070" y="3235786"/>
          <a:ext cx="2834634" cy="327974"/>
        </a:xfrm>
        <a:custGeom>
          <a:avLst/>
          <a:gdLst/>
          <a:ahLst/>
          <a:cxnLst/>
          <a:rect l="0" t="0" r="0" b="0"/>
          <a:pathLst>
            <a:path>
              <a:moveTo>
                <a:pt x="0" y="0"/>
              </a:moveTo>
              <a:lnTo>
                <a:pt x="0" y="163987"/>
              </a:lnTo>
              <a:lnTo>
                <a:pt x="2834634" y="163987"/>
              </a:lnTo>
              <a:lnTo>
                <a:pt x="2834634" y="3279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63861-C413-4150-84D6-FB24F4CF8AD9}">
      <dsp:nvSpPr>
        <dsp:cNvPr id="0" name=""/>
        <dsp:cNvSpPr/>
      </dsp:nvSpPr>
      <dsp:spPr>
        <a:xfrm>
          <a:off x="5830236" y="4344652"/>
          <a:ext cx="234267" cy="718419"/>
        </a:xfrm>
        <a:custGeom>
          <a:avLst/>
          <a:gdLst/>
          <a:ahLst/>
          <a:cxnLst/>
          <a:rect l="0" t="0" r="0" b="0"/>
          <a:pathLst>
            <a:path>
              <a:moveTo>
                <a:pt x="0" y="0"/>
              </a:moveTo>
              <a:lnTo>
                <a:pt x="0" y="718419"/>
              </a:lnTo>
              <a:lnTo>
                <a:pt x="234267" y="7184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1CE53-42B7-41CB-B3C0-A15D987609B8}">
      <dsp:nvSpPr>
        <dsp:cNvPr id="0" name=""/>
        <dsp:cNvSpPr/>
      </dsp:nvSpPr>
      <dsp:spPr>
        <a:xfrm>
          <a:off x="5510070" y="3235786"/>
          <a:ext cx="944878" cy="327974"/>
        </a:xfrm>
        <a:custGeom>
          <a:avLst/>
          <a:gdLst/>
          <a:ahLst/>
          <a:cxnLst/>
          <a:rect l="0" t="0" r="0" b="0"/>
          <a:pathLst>
            <a:path>
              <a:moveTo>
                <a:pt x="0" y="0"/>
              </a:moveTo>
              <a:lnTo>
                <a:pt x="0" y="163987"/>
              </a:lnTo>
              <a:lnTo>
                <a:pt x="944878" y="163987"/>
              </a:lnTo>
              <a:lnTo>
                <a:pt x="944878" y="3279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C2AB57-91E1-40DD-8859-17862B028E60}">
      <dsp:nvSpPr>
        <dsp:cNvPr id="0" name=""/>
        <dsp:cNvSpPr/>
      </dsp:nvSpPr>
      <dsp:spPr>
        <a:xfrm>
          <a:off x="3940479" y="4344652"/>
          <a:ext cx="234267" cy="718419"/>
        </a:xfrm>
        <a:custGeom>
          <a:avLst/>
          <a:gdLst/>
          <a:ahLst/>
          <a:cxnLst/>
          <a:rect l="0" t="0" r="0" b="0"/>
          <a:pathLst>
            <a:path>
              <a:moveTo>
                <a:pt x="0" y="0"/>
              </a:moveTo>
              <a:lnTo>
                <a:pt x="0" y="718419"/>
              </a:lnTo>
              <a:lnTo>
                <a:pt x="234267" y="7184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EF7CA7-B272-4016-B96A-36FC4FC994CB}">
      <dsp:nvSpPr>
        <dsp:cNvPr id="0" name=""/>
        <dsp:cNvSpPr/>
      </dsp:nvSpPr>
      <dsp:spPr>
        <a:xfrm>
          <a:off x="4565192" y="3235786"/>
          <a:ext cx="944878" cy="327974"/>
        </a:xfrm>
        <a:custGeom>
          <a:avLst/>
          <a:gdLst/>
          <a:ahLst/>
          <a:cxnLst/>
          <a:rect l="0" t="0" r="0" b="0"/>
          <a:pathLst>
            <a:path>
              <a:moveTo>
                <a:pt x="944878" y="0"/>
              </a:moveTo>
              <a:lnTo>
                <a:pt x="944878" y="163987"/>
              </a:lnTo>
              <a:lnTo>
                <a:pt x="0" y="163987"/>
              </a:lnTo>
              <a:lnTo>
                <a:pt x="0" y="3279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DB6FA1-9C84-4A4D-8055-0DBF04C49E4A}">
      <dsp:nvSpPr>
        <dsp:cNvPr id="0" name=""/>
        <dsp:cNvSpPr/>
      </dsp:nvSpPr>
      <dsp:spPr>
        <a:xfrm>
          <a:off x="2050722" y="4344652"/>
          <a:ext cx="234267" cy="718419"/>
        </a:xfrm>
        <a:custGeom>
          <a:avLst/>
          <a:gdLst/>
          <a:ahLst/>
          <a:cxnLst/>
          <a:rect l="0" t="0" r="0" b="0"/>
          <a:pathLst>
            <a:path>
              <a:moveTo>
                <a:pt x="0" y="0"/>
              </a:moveTo>
              <a:lnTo>
                <a:pt x="0" y="718419"/>
              </a:lnTo>
              <a:lnTo>
                <a:pt x="234267" y="7184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3403C1-A3B8-4D49-9534-7D5A52712B6A}">
      <dsp:nvSpPr>
        <dsp:cNvPr id="0" name=""/>
        <dsp:cNvSpPr/>
      </dsp:nvSpPr>
      <dsp:spPr>
        <a:xfrm>
          <a:off x="2675435" y="3235786"/>
          <a:ext cx="2834634" cy="327974"/>
        </a:xfrm>
        <a:custGeom>
          <a:avLst/>
          <a:gdLst/>
          <a:ahLst/>
          <a:cxnLst/>
          <a:rect l="0" t="0" r="0" b="0"/>
          <a:pathLst>
            <a:path>
              <a:moveTo>
                <a:pt x="2834634" y="0"/>
              </a:moveTo>
              <a:lnTo>
                <a:pt x="2834634" y="163987"/>
              </a:lnTo>
              <a:lnTo>
                <a:pt x="0" y="163987"/>
              </a:lnTo>
              <a:lnTo>
                <a:pt x="0" y="3279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7CCEE7-862E-47B7-8820-8625F4D68EFF}">
      <dsp:nvSpPr>
        <dsp:cNvPr id="0" name=""/>
        <dsp:cNvSpPr/>
      </dsp:nvSpPr>
      <dsp:spPr>
        <a:xfrm>
          <a:off x="160966" y="4344652"/>
          <a:ext cx="234267" cy="718419"/>
        </a:xfrm>
        <a:custGeom>
          <a:avLst/>
          <a:gdLst/>
          <a:ahLst/>
          <a:cxnLst/>
          <a:rect l="0" t="0" r="0" b="0"/>
          <a:pathLst>
            <a:path>
              <a:moveTo>
                <a:pt x="0" y="0"/>
              </a:moveTo>
              <a:lnTo>
                <a:pt x="0" y="718419"/>
              </a:lnTo>
              <a:lnTo>
                <a:pt x="234267" y="7184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5EDC5A-054B-47E9-B051-91CAAE7EDE67}">
      <dsp:nvSpPr>
        <dsp:cNvPr id="0" name=""/>
        <dsp:cNvSpPr/>
      </dsp:nvSpPr>
      <dsp:spPr>
        <a:xfrm>
          <a:off x="785679" y="3235786"/>
          <a:ext cx="4724391" cy="327974"/>
        </a:xfrm>
        <a:custGeom>
          <a:avLst/>
          <a:gdLst/>
          <a:ahLst/>
          <a:cxnLst/>
          <a:rect l="0" t="0" r="0" b="0"/>
          <a:pathLst>
            <a:path>
              <a:moveTo>
                <a:pt x="4724391" y="0"/>
              </a:moveTo>
              <a:lnTo>
                <a:pt x="4724391" y="163987"/>
              </a:lnTo>
              <a:lnTo>
                <a:pt x="0" y="163987"/>
              </a:lnTo>
              <a:lnTo>
                <a:pt x="0" y="3279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2F78C8-15A6-4BF8-BE34-1B03423E83BD}">
      <dsp:nvSpPr>
        <dsp:cNvPr id="0" name=""/>
        <dsp:cNvSpPr/>
      </dsp:nvSpPr>
      <dsp:spPr>
        <a:xfrm>
          <a:off x="5464350" y="1018055"/>
          <a:ext cx="91440" cy="1436839"/>
        </a:xfrm>
        <a:custGeom>
          <a:avLst/>
          <a:gdLst/>
          <a:ahLst/>
          <a:cxnLst/>
          <a:rect l="0" t="0" r="0" b="0"/>
          <a:pathLst>
            <a:path>
              <a:moveTo>
                <a:pt x="45720" y="0"/>
              </a:moveTo>
              <a:lnTo>
                <a:pt x="45720" y="14368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31DFB0-D60A-4D11-9529-B6ADB26927F4}">
      <dsp:nvSpPr>
        <dsp:cNvPr id="0" name=""/>
        <dsp:cNvSpPr/>
      </dsp:nvSpPr>
      <dsp:spPr>
        <a:xfrm>
          <a:off x="4729179" y="237164"/>
          <a:ext cx="1561782" cy="780891"/>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Primary Sponsor</a:t>
          </a:r>
        </a:p>
      </dsp:txBody>
      <dsp:txXfrm>
        <a:off x="4729179" y="237164"/>
        <a:ext cx="1561782" cy="780891"/>
      </dsp:txXfrm>
    </dsp:sp>
    <dsp:sp modelId="{A14388C2-F4A0-4CBF-A42E-40501AA09D74}">
      <dsp:nvSpPr>
        <dsp:cNvPr id="0" name=""/>
        <dsp:cNvSpPr/>
      </dsp:nvSpPr>
      <dsp:spPr>
        <a:xfrm>
          <a:off x="4729179" y="2454895"/>
          <a:ext cx="1561782" cy="780891"/>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Assistant Head</a:t>
          </a:r>
        </a:p>
      </dsp:txBody>
      <dsp:txXfrm>
        <a:off x="4729179" y="2454895"/>
        <a:ext cx="1561782" cy="780891"/>
      </dsp:txXfrm>
    </dsp:sp>
    <dsp:sp modelId="{788023DC-7753-46FB-A3BB-E832E9AD0FFF}">
      <dsp:nvSpPr>
        <dsp:cNvPr id="0" name=""/>
        <dsp:cNvSpPr/>
      </dsp:nvSpPr>
      <dsp:spPr>
        <a:xfrm>
          <a:off x="4788" y="3563760"/>
          <a:ext cx="1561782" cy="780891"/>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English</a:t>
          </a:r>
        </a:p>
      </dsp:txBody>
      <dsp:txXfrm>
        <a:off x="4788" y="3563760"/>
        <a:ext cx="1561782" cy="780891"/>
      </dsp:txXfrm>
    </dsp:sp>
    <dsp:sp modelId="{720002B9-CBC3-4AE7-A0EE-ACB9902171A5}">
      <dsp:nvSpPr>
        <dsp:cNvPr id="0" name=""/>
        <dsp:cNvSpPr/>
      </dsp:nvSpPr>
      <dsp:spPr>
        <a:xfrm>
          <a:off x="395233" y="4672626"/>
          <a:ext cx="1561782" cy="780891"/>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Team</a:t>
          </a:r>
        </a:p>
      </dsp:txBody>
      <dsp:txXfrm>
        <a:off x="395233" y="4672626"/>
        <a:ext cx="1561782" cy="780891"/>
      </dsp:txXfrm>
    </dsp:sp>
    <dsp:sp modelId="{08444F8E-A973-494F-AE73-824063FDBA58}">
      <dsp:nvSpPr>
        <dsp:cNvPr id="0" name=""/>
        <dsp:cNvSpPr/>
      </dsp:nvSpPr>
      <dsp:spPr>
        <a:xfrm>
          <a:off x="1894544" y="3563760"/>
          <a:ext cx="1561782" cy="780891"/>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PE</a:t>
          </a:r>
        </a:p>
      </dsp:txBody>
      <dsp:txXfrm>
        <a:off x="1894544" y="3563760"/>
        <a:ext cx="1561782" cy="780891"/>
      </dsp:txXfrm>
    </dsp:sp>
    <dsp:sp modelId="{3B960322-F9D6-481D-9578-E7EAF76B8708}">
      <dsp:nvSpPr>
        <dsp:cNvPr id="0" name=""/>
        <dsp:cNvSpPr/>
      </dsp:nvSpPr>
      <dsp:spPr>
        <a:xfrm>
          <a:off x="2284990" y="4672626"/>
          <a:ext cx="1561782" cy="780891"/>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Team</a:t>
          </a:r>
        </a:p>
      </dsp:txBody>
      <dsp:txXfrm>
        <a:off x="2284990" y="4672626"/>
        <a:ext cx="1561782" cy="780891"/>
      </dsp:txXfrm>
    </dsp:sp>
    <dsp:sp modelId="{14C0DCC6-D548-464F-BDCE-38EC96F67104}">
      <dsp:nvSpPr>
        <dsp:cNvPr id="0" name=""/>
        <dsp:cNvSpPr/>
      </dsp:nvSpPr>
      <dsp:spPr>
        <a:xfrm>
          <a:off x="3784301" y="3563760"/>
          <a:ext cx="1561782" cy="780891"/>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Science</a:t>
          </a:r>
        </a:p>
      </dsp:txBody>
      <dsp:txXfrm>
        <a:off x="3784301" y="3563760"/>
        <a:ext cx="1561782" cy="780891"/>
      </dsp:txXfrm>
    </dsp:sp>
    <dsp:sp modelId="{F1E5A51A-78E3-4C35-AB5D-15A24C29DE21}">
      <dsp:nvSpPr>
        <dsp:cNvPr id="0" name=""/>
        <dsp:cNvSpPr/>
      </dsp:nvSpPr>
      <dsp:spPr>
        <a:xfrm>
          <a:off x="4174746" y="4672626"/>
          <a:ext cx="1561782" cy="780891"/>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Team</a:t>
          </a:r>
        </a:p>
      </dsp:txBody>
      <dsp:txXfrm>
        <a:off x="4174746" y="4672626"/>
        <a:ext cx="1561782" cy="780891"/>
      </dsp:txXfrm>
    </dsp:sp>
    <dsp:sp modelId="{28D03E8C-7ACD-4967-9B47-C8109F23CBBC}">
      <dsp:nvSpPr>
        <dsp:cNvPr id="0" name=""/>
        <dsp:cNvSpPr/>
      </dsp:nvSpPr>
      <dsp:spPr>
        <a:xfrm>
          <a:off x="5674057" y="3563760"/>
          <a:ext cx="1561782" cy="780891"/>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err="1"/>
            <a:t>Maths</a:t>
          </a:r>
          <a:endParaRPr lang="en-US" sz="2600" kern="1200"/>
        </a:p>
      </dsp:txBody>
      <dsp:txXfrm>
        <a:off x="5674057" y="3563760"/>
        <a:ext cx="1561782" cy="780891"/>
      </dsp:txXfrm>
    </dsp:sp>
    <dsp:sp modelId="{21644810-88F0-4AC1-936A-5A3DAE121EED}">
      <dsp:nvSpPr>
        <dsp:cNvPr id="0" name=""/>
        <dsp:cNvSpPr/>
      </dsp:nvSpPr>
      <dsp:spPr>
        <a:xfrm>
          <a:off x="6064503" y="4672626"/>
          <a:ext cx="1561782" cy="780891"/>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Team</a:t>
          </a:r>
        </a:p>
      </dsp:txBody>
      <dsp:txXfrm>
        <a:off x="6064503" y="4672626"/>
        <a:ext cx="1561782" cy="780891"/>
      </dsp:txXfrm>
    </dsp:sp>
    <dsp:sp modelId="{D73F46AB-7CB6-47AA-AF97-07FE0BEFAA35}">
      <dsp:nvSpPr>
        <dsp:cNvPr id="0" name=""/>
        <dsp:cNvSpPr/>
      </dsp:nvSpPr>
      <dsp:spPr>
        <a:xfrm>
          <a:off x="7563814" y="3563760"/>
          <a:ext cx="1561782" cy="780891"/>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Technology</a:t>
          </a:r>
        </a:p>
      </dsp:txBody>
      <dsp:txXfrm>
        <a:off x="7563814" y="3563760"/>
        <a:ext cx="1561782" cy="780891"/>
      </dsp:txXfrm>
    </dsp:sp>
    <dsp:sp modelId="{E0F067BD-3E3B-4DF3-A001-914E7385849C}">
      <dsp:nvSpPr>
        <dsp:cNvPr id="0" name=""/>
        <dsp:cNvSpPr/>
      </dsp:nvSpPr>
      <dsp:spPr>
        <a:xfrm>
          <a:off x="7954260" y="4672626"/>
          <a:ext cx="1561782" cy="780891"/>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Team</a:t>
          </a:r>
        </a:p>
      </dsp:txBody>
      <dsp:txXfrm>
        <a:off x="7954260" y="4672626"/>
        <a:ext cx="1561782" cy="780891"/>
      </dsp:txXfrm>
    </dsp:sp>
    <dsp:sp modelId="{5A611FB2-9E2B-496F-892B-F3091C9755CC}">
      <dsp:nvSpPr>
        <dsp:cNvPr id="0" name=""/>
        <dsp:cNvSpPr/>
      </dsp:nvSpPr>
      <dsp:spPr>
        <a:xfrm>
          <a:off x="9453571" y="3563760"/>
          <a:ext cx="1561782" cy="780891"/>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Admin</a:t>
          </a:r>
        </a:p>
      </dsp:txBody>
      <dsp:txXfrm>
        <a:off x="9453571" y="3563760"/>
        <a:ext cx="1561782" cy="780891"/>
      </dsp:txXfrm>
    </dsp:sp>
    <dsp:sp modelId="{318A94D4-92F1-4058-9891-E3CEEDD68AC9}">
      <dsp:nvSpPr>
        <dsp:cNvPr id="0" name=""/>
        <dsp:cNvSpPr/>
      </dsp:nvSpPr>
      <dsp:spPr>
        <a:xfrm>
          <a:off x="9844016" y="4672626"/>
          <a:ext cx="1561782" cy="780891"/>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Team</a:t>
          </a:r>
        </a:p>
      </dsp:txBody>
      <dsp:txXfrm>
        <a:off x="9844016" y="4672626"/>
        <a:ext cx="1561782" cy="780891"/>
      </dsp:txXfrm>
    </dsp:sp>
    <dsp:sp modelId="{AD5976C8-6E35-4345-95D9-D4E7178C50FC}">
      <dsp:nvSpPr>
        <dsp:cNvPr id="0" name=""/>
        <dsp:cNvSpPr/>
      </dsp:nvSpPr>
      <dsp:spPr>
        <a:xfrm>
          <a:off x="3784301" y="1346029"/>
          <a:ext cx="1561782" cy="7808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Project Manager</a:t>
          </a:r>
        </a:p>
      </dsp:txBody>
      <dsp:txXfrm>
        <a:off x="3784301" y="1346029"/>
        <a:ext cx="1561782" cy="780891"/>
      </dsp:txXfrm>
    </dsp:sp>
    <dsp:sp modelId="{AD180158-3006-4250-8653-C8DD6529A979}">
      <dsp:nvSpPr>
        <dsp:cNvPr id="0" name=""/>
        <dsp:cNvSpPr/>
      </dsp:nvSpPr>
      <dsp:spPr>
        <a:xfrm>
          <a:off x="5674057" y="1346029"/>
          <a:ext cx="1561782" cy="7808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Change Manager</a:t>
          </a:r>
        </a:p>
      </dsp:txBody>
      <dsp:txXfrm>
        <a:off x="5674057" y="1346029"/>
        <a:ext cx="1561782" cy="780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00BB4-D149-405E-97CD-C704E213A2F1}">
      <dsp:nvSpPr>
        <dsp:cNvPr id="0" name=""/>
        <dsp:cNvSpPr/>
      </dsp:nvSpPr>
      <dsp:spPr>
        <a:xfrm>
          <a:off x="349294" y="141"/>
          <a:ext cx="933441" cy="56006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Engage</a:t>
          </a:r>
        </a:p>
      </dsp:txBody>
      <dsp:txXfrm>
        <a:off x="349294" y="141"/>
        <a:ext cx="933441" cy="560065"/>
      </dsp:txXfrm>
    </dsp:sp>
    <dsp:sp modelId="{BAEE394C-8A78-42C4-8108-409BE453876F}">
      <dsp:nvSpPr>
        <dsp:cNvPr id="0" name=""/>
        <dsp:cNvSpPr/>
      </dsp:nvSpPr>
      <dsp:spPr>
        <a:xfrm>
          <a:off x="1376080" y="141"/>
          <a:ext cx="933441" cy="560065"/>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Skill Up</a:t>
          </a:r>
        </a:p>
      </dsp:txBody>
      <dsp:txXfrm>
        <a:off x="1376080" y="141"/>
        <a:ext cx="933441" cy="560065"/>
      </dsp:txXfrm>
    </dsp:sp>
    <dsp:sp modelId="{C1F6E368-1A12-4C28-A135-41E51DB4ACBB}">
      <dsp:nvSpPr>
        <dsp:cNvPr id="0" name=""/>
        <dsp:cNvSpPr/>
      </dsp:nvSpPr>
      <dsp:spPr>
        <a:xfrm>
          <a:off x="871144" y="653551"/>
          <a:ext cx="933441" cy="56006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Coach</a:t>
          </a:r>
        </a:p>
      </dsp:txBody>
      <dsp:txXfrm>
        <a:off x="871144" y="653551"/>
        <a:ext cx="933441" cy="560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00BB4-D149-405E-97CD-C704E213A2F1}">
      <dsp:nvSpPr>
        <dsp:cNvPr id="0" name=""/>
        <dsp:cNvSpPr/>
      </dsp:nvSpPr>
      <dsp:spPr>
        <a:xfrm>
          <a:off x="71920" y="118"/>
          <a:ext cx="448373" cy="26902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Engage</a:t>
          </a:r>
        </a:p>
      </dsp:txBody>
      <dsp:txXfrm>
        <a:off x="71920" y="118"/>
        <a:ext cx="448373" cy="269024"/>
      </dsp:txXfrm>
    </dsp:sp>
    <dsp:sp modelId="{BAEE394C-8A78-42C4-8108-409BE453876F}">
      <dsp:nvSpPr>
        <dsp:cNvPr id="0" name=""/>
        <dsp:cNvSpPr/>
      </dsp:nvSpPr>
      <dsp:spPr>
        <a:xfrm>
          <a:off x="565131" y="118"/>
          <a:ext cx="448373" cy="26902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Skill Up</a:t>
          </a:r>
        </a:p>
      </dsp:txBody>
      <dsp:txXfrm>
        <a:off x="565131" y="118"/>
        <a:ext cx="448373" cy="269024"/>
      </dsp:txXfrm>
    </dsp:sp>
    <dsp:sp modelId="{C1F6E368-1A12-4C28-A135-41E51DB4ACBB}">
      <dsp:nvSpPr>
        <dsp:cNvPr id="0" name=""/>
        <dsp:cNvSpPr/>
      </dsp:nvSpPr>
      <dsp:spPr>
        <a:xfrm>
          <a:off x="322587" y="313979"/>
          <a:ext cx="448373" cy="26902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Coach</a:t>
          </a:r>
        </a:p>
      </dsp:txBody>
      <dsp:txXfrm>
        <a:off x="322587" y="313979"/>
        <a:ext cx="448373" cy="269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00BB4-D149-405E-97CD-C704E213A2F1}">
      <dsp:nvSpPr>
        <dsp:cNvPr id="0" name=""/>
        <dsp:cNvSpPr/>
      </dsp:nvSpPr>
      <dsp:spPr>
        <a:xfrm>
          <a:off x="107538" y="481"/>
          <a:ext cx="620115" cy="372069"/>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Engage</a:t>
          </a:r>
        </a:p>
      </dsp:txBody>
      <dsp:txXfrm>
        <a:off x="107538" y="481"/>
        <a:ext cx="620115" cy="372069"/>
      </dsp:txXfrm>
    </dsp:sp>
    <dsp:sp modelId="{BAEE394C-8A78-42C4-8108-409BE453876F}">
      <dsp:nvSpPr>
        <dsp:cNvPr id="0" name=""/>
        <dsp:cNvSpPr/>
      </dsp:nvSpPr>
      <dsp:spPr>
        <a:xfrm>
          <a:off x="789665" y="481"/>
          <a:ext cx="620115" cy="37206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Skill Up</a:t>
          </a:r>
        </a:p>
      </dsp:txBody>
      <dsp:txXfrm>
        <a:off x="789665" y="481"/>
        <a:ext cx="620115" cy="372069"/>
      </dsp:txXfrm>
    </dsp:sp>
    <dsp:sp modelId="{C1F6E368-1A12-4C28-A135-41E51DB4ACBB}">
      <dsp:nvSpPr>
        <dsp:cNvPr id="0" name=""/>
        <dsp:cNvSpPr/>
      </dsp:nvSpPr>
      <dsp:spPr>
        <a:xfrm>
          <a:off x="454220" y="434561"/>
          <a:ext cx="620115" cy="372069"/>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Coach</a:t>
          </a:r>
        </a:p>
      </dsp:txBody>
      <dsp:txXfrm>
        <a:off x="454220" y="434561"/>
        <a:ext cx="620115" cy="372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ED166-A35A-4FF2-942D-BB549108E7FD}">
      <dsp:nvSpPr>
        <dsp:cNvPr id="0" name=""/>
        <dsp:cNvSpPr/>
      </dsp:nvSpPr>
      <dsp:spPr>
        <a:xfrm rot="16200000">
          <a:off x="-1826284" y="2878495"/>
          <a:ext cx="4351210" cy="55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2002" bIns="0" numCol="1" spcCol="1270" anchor="t" anchorCtr="0">
          <a:noAutofit/>
        </a:bodyPr>
        <a:lstStyle/>
        <a:p>
          <a:pPr marL="0" lvl="0" indent="0" algn="r" defTabSz="1733550">
            <a:lnSpc>
              <a:spcPct val="90000"/>
            </a:lnSpc>
            <a:spcBef>
              <a:spcPct val="0"/>
            </a:spcBef>
            <a:spcAft>
              <a:spcPct val="35000"/>
            </a:spcAft>
            <a:buNone/>
          </a:pPr>
          <a:r>
            <a:rPr lang="en-US" sz="3900" kern="1200">
              <a:solidFill>
                <a:schemeClr val="accent2">
                  <a:lumMod val="75000"/>
                </a:schemeClr>
              </a:solidFill>
              <a:latin typeface="Museo Sans 500" panose="02000000000000000000" pitchFamily="50" charset="0"/>
            </a:rPr>
            <a:t>Current</a:t>
          </a:r>
        </a:p>
      </dsp:txBody>
      <dsp:txXfrm>
        <a:off x="-1826284" y="2878495"/>
        <a:ext cx="4351210" cy="557861"/>
      </dsp:txXfrm>
    </dsp:sp>
    <dsp:sp modelId="{37093169-D806-4F0D-830A-59A4233951F6}">
      <dsp:nvSpPr>
        <dsp:cNvPr id="0" name=""/>
        <dsp:cNvSpPr/>
      </dsp:nvSpPr>
      <dsp:spPr>
        <a:xfrm>
          <a:off x="628251" y="981820"/>
          <a:ext cx="2778739" cy="435121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92002" rIns="142240" bIns="142240" numCol="1" spcCol="1270" anchor="t" anchorCtr="0">
          <a:noAutofit/>
        </a:bodyPr>
        <a:lstStyle/>
        <a:p>
          <a:pPr marL="228600" lvl="1" indent="-228600" algn="l" defTabSz="889000">
            <a:lnSpc>
              <a:spcPct val="250000"/>
            </a:lnSpc>
            <a:spcBef>
              <a:spcPct val="0"/>
            </a:spcBef>
            <a:spcAft>
              <a:spcPct val="15000"/>
            </a:spcAft>
            <a:buChar char="•"/>
          </a:pPr>
          <a:r>
            <a:rPr lang="en-US" sz="2000" kern="1200">
              <a:latin typeface="Museo Sans 500" panose="02000000000000000000" pitchFamily="50" charset="0"/>
            </a:rPr>
            <a:t>Technology Team</a:t>
          </a:r>
        </a:p>
        <a:p>
          <a:pPr marL="228600" lvl="1" indent="-228600" algn="l" defTabSz="889000">
            <a:lnSpc>
              <a:spcPct val="250000"/>
            </a:lnSpc>
            <a:spcBef>
              <a:spcPct val="0"/>
            </a:spcBef>
            <a:spcAft>
              <a:spcPct val="15000"/>
            </a:spcAft>
            <a:buChar char="•"/>
          </a:pPr>
          <a:r>
            <a:rPr lang="en-US" sz="2000" kern="1200">
              <a:latin typeface="Museo Sans 500" panose="02000000000000000000" pitchFamily="50" charset="0"/>
            </a:rPr>
            <a:t>Math’s Team</a:t>
          </a:r>
        </a:p>
        <a:p>
          <a:pPr marL="228600" lvl="1" indent="-228600" algn="l" defTabSz="889000">
            <a:lnSpc>
              <a:spcPct val="250000"/>
            </a:lnSpc>
            <a:spcBef>
              <a:spcPct val="0"/>
            </a:spcBef>
            <a:spcAft>
              <a:spcPct val="15000"/>
            </a:spcAft>
            <a:buChar char="•"/>
          </a:pPr>
          <a:r>
            <a:rPr lang="en-US" sz="2000" kern="1200">
              <a:latin typeface="Museo Sans 500" panose="02000000000000000000" pitchFamily="50" charset="0"/>
            </a:rPr>
            <a:t>English Team</a:t>
          </a:r>
        </a:p>
      </dsp:txBody>
      <dsp:txXfrm>
        <a:off x="628251" y="981820"/>
        <a:ext cx="2778739" cy="4351210"/>
      </dsp:txXfrm>
    </dsp:sp>
    <dsp:sp modelId="{CF735662-FC71-42F4-A5EB-F0267DD546FB}">
      <dsp:nvSpPr>
        <dsp:cNvPr id="0" name=""/>
        <dsp:cNvSpPr/>
      </dsp:nvSpPr>
      <dsp:spPr>
        <a:xfrm>
          <a:off x="2364" y="231787"/>
          <a:ext cx="1115722" cy="11157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BD9634A-5BAC-48B6-9AE0-D1B7B4201D5E}">
      <dsp:nvSpPr>
        <dsp:cNvPr id="0" name=""/>
        <dsp:cNvSpPr/>
      </dsp:nvSpPr>
      <dsp:spPr>
        <a:xfrm rot="16200000">
          <a:off x="2237948" y="2878495"/>
          <a:ext cx="4351210" cy="55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2002" bIns="0" numCol="1" spcCol="1270" anchor="t" anchorCtr="0">
          <a:noAutofit/>
        </a:bodyPr>
        <a:lstStyle/>
        <a:p>
          <a:pPr marL="0" lvl="0" indent="0" algn="r" defTabSz="1733550">
            <a:lnSpc>
              <a:spcPct val="90000"/>
            </a:lnSpc>
            <a:spcBef>
              <a:spcPct val="0"/>
            </a:spcBef>
            <a:spcAft>
              <a:spcPct val="35000"/>
            </a:spcAft>
            <a:buNone/>
          </a:pPr>
          <a:r>
            <a:rPr lang="en-US" sz="3900" kern="1200">
              <a:solidFill>
                <a:schemeClr val="accent4">
                  <a:lumMod val="75000"/>
                </a:schemeClr>
              </a:solidFill>
              <a:latin typeface="Museo Sans 500" panose="02000000000000000000" pitchFamily="50" charset="0"/>
            </a:rPr>
            <a:t>Transitioning</a:t>
          </a:r>
        </a:p>
      </dsp:txBody>
      <dsp:txXfrm>
        <a:off x="2237948" y="2878495"/>
        <a:ext cx="4351210" cy="557861"/>
      </dsp:txXfrm>
    </dsp:sp>
    <dsp:sp modelId="{5072A2B7-5531-4208-98A8-238872CFB918}">
      <dsp:nvSpPr>
        <dsp:cNvPr id="0" name=""/>
        <dsp:cNvSpPr/>
      </dsp:nvSpPr>
      <dsp:spPr>
        <a:xfrm>
          <a:off x="4692484" y="981820"/>
          <a:ext cx="2778739" cy="435121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92002" rIns="142240" bIns="142240" numCol="1" spcCol="1270" anchor="t" anchorCtr="0">
          <a:noAutofit/>
        </a:bodyPr>
        <a:lstStyle/>
        <a:p>
          <a:pPr marL="228600" lvl="1" indent="-228600" algn="l" defTabSz="889000">
            <a:lnSpc>
              <a:spcPct val="250000"/>
            </a:lnSpc>
            <a:spcBef>
              <a:spcPct val="0"/>
            </a:spcBef>
            <a:spcAft>
              <a:spcPct val="15000"/>
            </a:spcAft>
            <a:buChar char="•"/>
          </a:pPr>
          <a:r>
            <a:rPr lang="en-US" sz="2000" kern="1200">
              <a:latin typeface="Museo Sans 500" panose="02000000000000000000" pitchFamily="50" charset="0"/>
            </a:rPr>
            <a:t>PE Team</a:t>
          </a:r>
        </a:p>
        <a:p>
          <a:pPr marL="228600" lvl="1" indent="-228600" algn="l" defTabSz="889000">
            <a:lnSpc>
              <a:spcPct val="250000"/>
            </a:lnSpc>
            <a:spcBef>
              <a:spcPct val="0"/>
            </a:spcBef>
            <a:spcAft>
              <a:spcPct val="15000"/>
            </a:spcAft>
            <a:buChar char="•"/>
          </a:pPr>
          <a:r>
            <a:rPr lang="en-US" sz="2000" kern="1200">
              <a:latin typeface="Museo Sans 500" panose="02000000000000000000" pitchFamily="50" charset="0"/>
            </a:rPr>
            <a:t>Admin Team</a:t>
          </a:r>
        </a:p>
        <a:p>
          <a:pPr marL="228600" lvl="1" indent="-228600" algn="l" defTabSz="889000">
            <a:lnSpc>
              <a:spcPct val="250000"/>
            </a:lnSpc>
            <a:spcBef>
              <a:spcPct val="0"/>
            </a:spcBef>
            <a:spcAft>
              <a:spcPct val="15000"/>
            </a:spcAft>
            <a:buChar char="•"/>
          </a:pPr>
          <a:r>
            <a:rPr lang="en-US" sz="2000" kern="1200">
              <a:latin typeface="Museo Sans 500" panose="02000000000000000000" pitchFamily="50" charset="0"/>
            </a:rPr>
            <a:t>Assistant Head</a:t>
          </a:r>
        </a:p>
      </dsp:txBody>
      <dsp:txXfrm>
        <a:off x="4692484" y="981820"/>
        <a:ext cx="2778739" cy="4351210"/>
      </dsp:txXfrm>
    </dsp:sp>
    <dsp:sp modelId="{A9AADF45-9890-4AAE-981C-0A0B38B799D0}">
      <dsp:nvSpPr>
        <dsp:cNvPr id="0" name=""/>
        <dsp:cNvSpPr/>
      </dsp:nvSpPr>
      <dsp:spPr>
        <a:xfrm>
          <a:off x="4134623" y="245443"/>
          <a:ext cx="1115722" cy="11157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37CA2D-3F77-4E22-A0E3-B4B61E53F449}">
      <dsp:nvSpPr>
        <dsp:cNvPr id="0" name=""/>
        <dsp:cNvSpPr/>
      </dsp:nvSpPr>
      <dsp:spPr>
        <a:xfrm rot="16200000">
          <a:off x="6302181" y="2878495"/>
          <a:ext cx="4351210" cy="55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2002" bIns="0" numCol="1" spcCol="1270" anchor="t" anchorCtr="0">
          <a:noAutofit/>
        </a:bodyPr>
        <a:lstStyle/>
        <a:p>
          <a:pPr marL="0" lvl="0" indent="0" algn="r" defTabSz="1733550">
            <a:lnSpc>
              <a:spcPct val="90000"/>
            </a:lnSpc>
            <a:spcBef>
              <a:spcPct val="0"/>
            </a:spcBef>
            <a:spcAft>
              <a:spcPct val="35000"/>
            </a:spcAft>
            <a:buNone/>
          </a:pPr>
          <a:r>
            <a:rPr lang="en-US" sz="3900" kern="1200">
              <a:solidFill>
                <a:schemeClr val="accent6">
                  <a:lumMod val="75000"/>
                </a:schemeClr>
              </a:solidFill>
              <a:latin typeface="Museo Sans 500" panose="02000000000000000000" pitchFamily="50" charset="0"/>
            </a:rPr>
            <a:t>Future</a:t>
          </a:r>
        </a:p>
      </dsp:txBody>
      <dsp:txXfrm>
        <a:off x="6302181" y="2878495"/>
        <a:ext cx="4351210" cy="557861"/>
      </dsp:txXfrm>
    </dsp:sp>
    <dsp:sp modelId="{8C28796E-00C9-44AD-82C7-E737E1B0E0C6}">
      <dsp:nvSpPr>
        <dsp:cNvPr id="0" name=""/>
        <dsp:cNvSpPr/>
      </dsp:nvSpPr>
      <dsp:spPr>
        <a:xfrm>
          <a:off x="8756716" y="981820"/>
          <a:ext cx="2778739" cy="435121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92002" rIns="142240" bIns="142240" numCol="1" spcCol="1270" anchor="t" anchorCtr="0">
          <a:noAutofit/>
        </a:bodyPr>
        <a:lstStyle/>
        <a:p>
          <a:pPr marL="228600" lvl="1" indent="-228600" algn="l" defTabSz="889000">
            <a:lnSpc>
              <a:spcPct val="250000"/>
            </a:lnSpc>
            <a:spcBef>
              <a:spcPct val="0"/>
            </a:spcBef>
            <a:spcAft>
              <a:spcPct val="15000"/>
            </a:spcAft>
            <a:buChar char="•"/>
          </a:pPr>
          <a:r>
            <a:rPr lang="en-US" sz="2000" kern="1200">
              <a:latin typeface="Museo Sans 500" panose="02000000000000000000" pitchFamily="50" charset="0"/>
            </a:rPr>
            <a:t>Primary Sponsor</a:t>
          </a:r>
        </a:p>
        <a:p>
          <a:pPr marL="228600" lvl="1" indent="-228600" algn="l" defTabSz="889000">
            <a:lnSpc>
              <a:spcPct val="250000"/>
            </a:lnSpc>
            <a:spcBef>
              <a:spcPct val="0"/>
            </a:spcBef>
            <a:spcAft>
              <a:spcPct val="15000"/>
            </a:spcAft>
            <a:buChar char="•"/>
          </a:pPr>
          <a:r>
            <a:rPr lang="en-US" sz="2000" kern="1200">
              <a:latin typeface="Museo Sans 500" panose="02000000000000000000" pitchFamily="50" charset="0"/>
            </a:rPr>
            <a:t>Science Team</a:t>
          </a:r>
        </a:p>
      </dsp:txBody>
      <dsp:txXfrm>
        <a:off x="8756716" y="981820"/>
        <a:ext cx="2778739" cy="4351210"/>
      </dsp:txXfrm>
    </dsp:sp>
    <dsp:sp modelId="{563EB175-52B6-4854-BE53-4EAC82D9E899}">
      <dsp:nvSpPr>
        <dsp:cNvPr id="0" name=""/>
        <dsp:cNvSpPr/>
      </dsp:nvSpPr>
      <dsp:spPr>
        <a:xfrm>
          <a:off x="8198855" y="245443"/>
          <a:ext cx="1115722" cy="11157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00BB4-D149-405E-97CD-C704E213A2F1}">
      <dsp:nvSpPr>
        <dsp:cNvPr id="0" name=""/>
        <dsp:cNvSpPr/>
      </dsp:nvSpPr>
      <dsp:spPr>
        <a:xfrm>
          <a:off x="181007" y="319"/>
          <a:ext cx="616023" cy="36961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Engage</a:t>
          </a:r>
        </a:p>
      </dsp:txBody>
      <dsp:txXfrm>
        <a:off x="181007" y="319"/>
        <a:ext cx="616023" cy="369614"/>
      </dsp:txXfrm>
    </dsp:sp>
    <dsp:sp modelId="{BAEE394C-8A78-42C4-8108-409BE453876F}">
      <dsp:nvSpPr>
        <dsp:cNvPr id="0" name=""/>
        <dsp:cNvSpPr/>
      </dsp:nvSpPr>
      <dsp:spPr>
        <a:xfrm>
          <a:off x="858633" y="319"/>
          <a:ext cx="616023" cy="36961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Skill Up</a:t>
          </a:r>
        </a:p>
      </dsp:txBody>
      <dsp:txXfrm>
        <a:off x="858633" y="319"/>
        <a:ext cx="616023" cy="369614"/>
      </dsp:txXfrm>
    </dsp:sp>
    <dsp:sp modelId="{C1F6E368-1A12-4C28-A135-41E51DB4ACBB}">
      <dsp:nvSpPr>
        <dsp:cNvPr id="0" name=""/>
        <dsp:cNvSpPr/>
      </dsp:nvSpPr>
      <dsp:spPr>
        <a:xfrm>
          <a:off x="525401" y="431536"/>
          <a:ext cx="616023" cy="36961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Coach</a:t>
          </a:r>
        </a:p>
      </dsp:txBody>
      <dsp:txXfrm>
        <a:off x="525401" y="431536"/>
        <a:ext cx="616023" cy="3696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5C640-4D34-414A-96E9-A47973AD50FF}"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20B7B-FD36-4910-8BFC-D32F9E59E023}" type="slidenum">
              <a:rPr lang="en-US" smtClean="0"/>
              <a:t>‹#›</a:t>
            </a:fld>
            <a:endParaRPr lang="en-US"/>
          </a:p>
        </p:txBody>
      </p:sp>
    </p:spTree>
    <p:extLst>
      <p:ext uri="{BB962C8B-B14F-4D97-AF65-F5344CB8AC3E}">
        <p14:creationId xmlns:p14="http://schemas.microsoft.com/office/powerpoint/2010/main" val="141597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Technical changes almost inevitably affect the way people need to behave – management of their behavior is change management</a:t>
            </a:r>
          </a:p>
          <a:p>
            <a:endParaRPr lang="en-US"/>
          </a:p>
          <a:p>
            <a:r>
              <a:rPr lang="en-US"/>
              <a:t>What is change management?</a:t>
            </a:r>
          </a:p>
          <a:p>
            <a:pPr marL="171450" indent="-171450">
              <a:buFontTx/>
              <a:buChar char="-"/>
            </a:pPr>
            <a:r>
              <a:rPr lang="en-US"/>
              <a:t>A process of managing individuals through change</a:t>
            </a:r>
          </a:p>
          <a:p>
            <a:pPr marL="171450" indent="-171450">
              <a:buFontTx/>
              <a:buChar char="-"/>
            </a:pPr>
            <a:r>
              <a:rPr lang="en-US"/>
              <a:t>A set of “tools” that help to ensure people adopt </a:t>
            </a:r>
            <a:r>
              <a:rPr lang="en-US" err="1"/>
              <a:t>behaviours</a:t>
            </a:r>
            <a:r>
              <a:rPr lang="en-US"/>
              <a:t> in line with change</a:t>
            </a:r>
          </a:p>
          <a:p>
            <a:pPr marL="171450" indent="-171450">
              <a:buFontTx/>
              <a:buChar char="-"/>
            </a:pPr>
            <a:r>
              <a:rPr lang="en-US"/>
              <a:t>A methodology based around enabling people to adopt change in a controlled manner</a:t>
            </a:r>
          </a:p>
          <a:p>
            <a:pPr marL="171450" indent="-171450">
              <a:buFontTx/>
              <a:buChar char="-"/>
            </a:pPr>
            <a:r>
              <a:rPr lang="en-US"/>
              <a:t>The side of projects that often gets overlooked  </a:t>
            </a:r>
          </a:p>
          <a:p>
            <a:endParaRPr lang="en-US"/>
          </a:p>
          <a:p>
            <a:r>
              <a:rPr lang="en-US"/>
              <a:t>Project management = task based </a:t>
            </a:r>
          </a:p>
          <a:p>
            <a:r>
              <a:rPr lang="en-US"/>
              <a:t>Change management = </a:t>
            </a:r>
            <a:r>
              <a:rPr lang="en-US" err="1"/>
              <a:t>behaviour</a:t>
            </a:r>
            <a:r>
              <a:rPr lang="en-US"/>
              <a:t> based </a:t>
            </a:r>
          </a:p>
          <a:p>
            <a:endParaRPr lang="en-US"/>
          </a:p>
          <a:p>
            <a:r>
              <a:rPr lang="en-US"/>
              <a:t>What isn’t it? </a:t>
            </a:r>
          </a:p>
          <a:p>
            <a:pPr marL="171450" indent="-171450">
              <a:buFontTx/>
              <a:buChar char="-"/>
            </a:pPr>
            <a:r>
              <a:rPr lang="en-US"/>
              <a:t>Project management</a:t>
            </a:r>
          </a:p>
          <a:p>
            <a:pPr marL="171450" indent="-171450">
              <a:buFontTx/>
              <a:buChar char="-"/>
            </a:pPr>
            <a:r>
              <a:rPr lang="en-US"/>
              <a:t>A way to force people do what you want! </a:t>
            </a:r>
          </a:p>
          <a:p>
            <a:pPr marL="171450" indent="-171450">
              <a:buFontTx/>
              <a:buChar char="-"/>
            </a:pPr>
            <a:r>
              <a:rPr lang="en-US"/>
              <a:t>An exact science – people are unpredictable</a:t>
            </a:r>
          </a:p>
          <a:p>
            <a:pPr marL="171450" indent="-171450">
              <a:buFontTx/>
              <a:buChar char="-"/>
            </a:pPr>
            <a:r>
              <a:rPr lang="en-US"/>
              <a:t>A poor relation to project management</a:t>
            </a:r>
          </a:p>
        </p:txBody>
      </p:sp>
      <p:sp>
        <p:nvSpPr>
          <p:cNvPr id="4" name="Slide Number Placeholder 3"/>
          <p:cNvSpPr>
            <a:spLocks noGrp="1"/>
          </p:cNvSpPr>
          <p:nvPr>
            <p:ph type="sldNum" sz="quarter" idx="5"/>
          </p:nvPr>
        </p:nvSpPr>
        <p:spPr/>
        <p:txBody>
          <a:bodyPr/>
          <a:lstStyle/>
          <a:p>
            <a:fld id="{A0D20B7B-FD36-4910-8BFC-D32F9E59E023}" type="slidenum">
              <a:rPr lang="en-US" smtClean="0"/>
              <a:t>2</a:t>
            </a:fld>
            <a:endParaRPr lang="en-US"/>
          </a:p>
        </p:txBody>
      </p:sp>
    </p:spTree>
    <p:extLst>
      <p:ext uri="{BB962C8B-B14F-4D97-AF65-F5344CB8AC3E}">
        <p14:creationId xmlns:p14="http://schemas.microsoft.com/office/powerpoint/2010/main" val="233615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461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317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20B7B-FD36-4910-8BFC-D32F9E59E023}" type="slidenum">
              <a:rPr lang="en-US" smtClean="0"/>
              <a:t>3</a:t>
            </a:fld>
            <a:endParaRPr lang="en-US"/>
          </a:p>
        </p:txBody>
      </p:sp>
    </p:spTree>
    <p:extLst>
      <p:ext uri="{BB962C8B-B14F-4D97-AF65-F5344CB8AC3E}">
        <p14:creationId xmlns:p14="http://schemas.microsoft.com/office/powerpoint/2010/main" val="369251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 vs Change Management</a:t>
            </a:r>
          </a:p>
        </p:txBody>
      </p:sp>
      <p:sp>
        <p:nvSpPr>
          <p:cNvPr id="4" name="Slide Number Placeholder 3"/>
          <p:cNvSpPr>
            <a:spLocks noGrp="1"/>
          </p:cNvSpPr>
          <p:nvPr>
            <p:ph type="sldNum" sz="quarter" idx="5"/>
          </p:nvPr>
        </p:nvSpPr>
        <p:spPr/>
        <p:txBody>
          <a:bodyPr/>
          <a:lstStyle/>
          <a:p>
            <a:fld id="{A0D20B7B-FD36-4910-8BFC-D32F9E59E023}" type="slidenum">
              <a:rPr lang="en-US" smtClean="0"/>
              <a:t>7</a:t>
            </a:fld>
            <a:endParaRPr lang="en-US"/>
          </a:p>
        </p:txBody>
      </p:sp>
    </p:spTree>
    <p:extLst>
      <p:ext uri="{BB962C8B-B14F-4D97-AF65-F5344CB8AC3E}">
        <p14:creationId xmlns:p14="http://schemas.microsoft.com/office/powerpoint/2010/main" val="31907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Brief</a:t>
            </a:r>
          </a:p>
        </p:txBody>
      </p:sp>
      <p:sp>
        <p:nvSpPr>
          <p:cNvPr id="4" name="Slide Number Placeholder 3"/>
          <p:cNvSpPr>
            <a:spLocks noGrp="1"/>
          </p:cNvSpPr>
          <p:nvPr>
            <p:ph type="sldNum" sz="quarter" idx="5"/>
          </p:nvPr>
        </p:nvSpPr>
        <p:spPr/>
        <p:txBody>
          <a:bodyPr/>
          <a:lstStyle/>
          <a:p>
            <a:fld id="{A0D20B7B-FD36-4910-8BFC-D32F9E59E023}" type="slidenum">
              <a:rPr lang="en-US" smtClean="0"/>
              <a:t>8</a:t>
            </a:fld>
            <a:endParaRPr lang="en-US"/>
          </a:p>
        </p:txBody>
      </p:sp>
    </p:spTree>
    <p:extLst>
      <p:ext uri="{BB962C8B-B14F-4D97-AF65-F5344CB8AC3E}">
        <p14:creationId xmlns:p14="http://schemas.microsoft.com/office/powerpoint/2010/main" val="215025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Core Team</a:t>
            </a:r>
          </a:p>
        </p:txBody>
      </p:sp>
      <p:sp>
        <p:nvSpPr>
          <p:cNvPr id="4" name="Slide Number Placeholder 3"/>
          <p:cNvSpPr>
            <a:spLocks noGrp="1"/>
          </p:cNvSpPr>
          <p:nvPr>
            <p:ph type="sldNum" sz="quarter" idx="5"/>
          </p:nvPr>
        </p:nvSpPr>
        <p:spPr/>
        <p:txBody>
          <a:bodyPr/>
          <a:lstStyle/>
          <a:p>
            <a:fld id="{A0D20B7B-FD36-4910-8BFC-D32F9E59E023}" type="slidenum">
              <a:rPr lang="en-US" smtClean="0"/>
              <a:t>10</a:t>
            </a:fld>
            <a:endParaRPr lang="en-US"/>
          </a:p>
        </p:txBody>
      </p:sp>
    </p:spTree>
    <p:extLst>
      <p:ext uri="{BB962C8B-B14F-4D97-AF65-F5344CB8AC3E}">
        <p14:creationId xmlns:p14="http://schemas.microsoft.com/office/powerpoint/2010/main" val="36490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Primary Sponsor – tell them what their role is</a:t>
            </a:r>
          </a:p>
        </p:txBody>
      </p:sp>
      <p:sp>
        <p:nvSpPr>
          <p:cNvPr id="4" name="Slide Number Placeholder 3"/>
          <p:cNvSpPr>
            <a:spLocks noGrp="1"/>
          </p:cNvSpPr>
          <p:nvPr>
            <p:ph type="sldNum" sz="quarter" idx="5"/>
          </p:nvPr>
        </p:nvSpPr>
        <p:spPr/>
        <p:txBody>
          <a:bodyPr/>
          <a:lstStyle/>
          <a:p>
            <a:fld id="{A0D20B7B-FD36-4910-8BFC-D32F9E59E023}" type="slidenum">
              <a:rPr lang="en-US" smtClean="0"/>
              <a:t>11</a:t>
            </a:fld>
            <a:endParaRPr lang="en-US"/>
          </a:p>
        </p:txBody>
      </p:sp>
    </p:spTree>
    <p:extLst>
      <p:ext uri="{BB962C8B-B14F-4D97-AF65-F5344CB8AC3E}">
        <p14:creationId xmlns:p14="http://schemas.microsoft.com/office/powerpoint/2010/main" val="66054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 the team</a:t>
            </a:r>
          </a:p>
        </p:txBody>
      </p:sp>
      <p:sp>
        <p:nvSpPr>
          <p:cNvPr id="4" name="Slide Number Placeholder 3"/>
          <p:cNvSpPr>
            <a:spLocks noGrp="1"/>
          </p:cNvSpPr>
          <p:nvPr>
            <p:ph type="sldNum" sz="quarter" idx="5"/>
          </p:nvPr>
        </p:nvSpPr>
        <p:spPr/>
        <p:txBody>
          <a:bodyPr/>
          <a:lstStyle/>
          <a:p>
            <a:fld id="{A0D20B7B-FD36-4910-8BFC-D32F9E59E023}" type="slidenum">
              <a:rPr lang="en-US" smtClean="0"/>
              <a:t>12</a:t>
            </a:fld>
            <a:endParaRPr lang="en-US"/>
          </a:p>
        </p:txBody>
      </p:sp>
    </p:spTree>
    <p:extLst>
      <p:ext uri="{BB962C8B-B14F-4D97-AF65-F5344CB8AC3E}">
        <p14:creationId xmlns:p14="http://schemas.microsoft.com/office/powerpoint/2010/main" val="146212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359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8E7CD09-62D9-40D8-A66B-2ACB9F5841DA}"/>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9CE81F9A-D606-4360-ACAA-67C037EEBB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5DF3-1E7E-4973-88DC-D7BA03F528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E2F186-002E-4E79-AEDB-419B0DDE5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C11DB-9EC3-40F9-829C-BB7B28D600D3}"/>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5" name="Footer Placeholder 4">
            <a:extLst>
              <a:ext uri="{FF2B5EF4-FFF2-40B4-BE49-F238E27FC236}">
                <a16:creationId xmlns:a16="http://schemas.microsoft.com/office/drawing/2014/main" id="{5F54E1CB-D264-4D78-9478-E983C0CEE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B9CD3-02B0-4419-96E6-6FA59240F7C0}"/>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331177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25DB-BCA1-4714-83C4-73CE51416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BFD13A-4E07-40D7-9DDD-D101013278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0554F-7594-4A8C-BE09-0E6F0BC81EBE}"/>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5" name="Footer Placeholder 4">
            <a:extLst>
              <a:ext uri="{FF2B5EF4-FFF2-40B4-BE49-F238E27FC236}">
                <a16:creationId xmlns:a16="http://schemas.microsoft.com/office/drawing/2014/main" id="{16083E95-83A6-4E4F-97EC-14AA65146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598EC-EDEE-4B05-9DA9-50C6ADBF232C}"/>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35941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6EC6A-4BC7-47EB-91D4-2A292FED40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B712D-1878-4FE2-BCFD-D1AD6F89D9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65973-6C69-49DA-B886-F81122C50C61}"/>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5" name="Footer Placeholder 4">
            <a:extLst>
              <a:ext uri="{FF2B5EF4-FFF2-40B4-BE49-F238E27FC236}">
                <a16:creationId xmlns:a16="http://schemas.microsoft.com/office/drawing/2014/main" id="{80A6BBD2-4E36-4B88-A241-4B43A45D6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DC5E8-D7D3-438F-B6E4-E940C6B1367B}"/>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361136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0">
              <a:srgbClr val="FDAC89"/>
            </a:gs>
            <a:gs pos="100000">
              <a:srgbClr val="6C70E7"/>
            </a:gs>
          </a:gsLst>
          <a:lin ang="27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899619">
            <a:off x="8201947" y="5119182"/>
            <a:ext cx="4674231" cy="247433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99619">
            <a:off x="-534379" y="-709703"/>
            <a:ext cx="4305300" cy="30861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Gilroy ExtraBold" panose="00000900000000000000" pitchFamily="50"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C6545978-7B6B-4FED-A53C-912C6A41BACC}" type="datetimeFigureOut">
              <a:rPr lang="en-US" smtClean="0"/>
              <a:pPr/>
              <a:t>3/9/2020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rm.com/seminars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AD56783-A00C-4E58-929B-0996538F8E32}" type="slidenum">
              <a:rPr lang="en-US" smtClean="0"/>
              <a:pPr/>
              <a:t>‹#›</a:t>
            </a:fld>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9136" y="258109"/>
            <a:ext cx="849328" cy="735804"/>
          </a:xfrm>
          <a:prstGeom prst="rect">
            <a:avLst/>
          </a:prstGeom>
        </p:spPr>
      </p:pic>
    </p:spTree>
    <p:extLst>
      <p:ext uri="{BB962C8B-B14F-4D97-AF65-F5344CB8AC3E}">
        <p14:creationId xmlns:p14="http://schemas.microsoft.com/office/powerpoint/2010/main" val="376223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 Source Notes - Log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cap="none" baseline="0"/>
            </a:lvl1pPr>
          </a:lstStyle>
          <a:p>
            <a:r>
              <a:rPr lang="en-US"/>
              <a:t>Click to edit Master title style</a:t>
            </a:r>
          </a:p>
        </p:txBody>
      </p:sp>
      <p:sp>
        <p:nvSpPr>
          <p:cNvPr id="3" name="Content Placeholder 2"/>
          <p:cNvSpPr>
            <a:spLocks noGrp="1"/>
          </p:cNvSpPr>
          <p:nvPr>
            <p:ph idx="1"/>
          </p:nvPr>
        </p:nvSpPr>
        <p:spPr>
          <a:xfrm>
            <a:off x="304800" y="1104901"/>
            <a:ext cx="11582400" cy="4632324"/>
          </a:xfrm>
        </p:spPr>
        <p:txBody>
          <a:bodyPr/>
          <a:lstStyle>
            <a:lvl1pPr>
              <a:spcBef>
                <a:spcPts val="1200"/>
              </a:spcBef>
              <a:defRPr sz="2200"/>
            </a:lvl1pPr>
            <a:lvl2pPr>
              <a:spcBef>
                <a:spcPts val="1200"/>
              </a:spcBef>
              <a:defRPr sz="2000"/>
            </a:lvl2pPr>
            <a:lvl3pPr>
              <a:spcBef>
                <a:spcPts val="1200"/>
              </a:spcBef>
              <a:defRPr/>
            </a:lvl3pPr>
            <a:lvl4pPr>
              <a:spcBef>
                <a:spcPts val="1200"/>
              </a:spcBef>
              <a:defRPr sz="1600"/>
            </a:lvl4pPr>
            <a:lvl5pPr>
              <a:spcBef>
                <a:spcPts val="120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0"/>
          </p:nvPr>
        </p:nvSpPr>
        <p:spPr>
          <a:xfrm>
            <a:off x="304800" y="5835875"/>
            <a:ext cx="11582400" cy="447675"/>
          </a:xfrm>
        </p:spPr>
        <p:txBody>
          <a:bodyPr tIns="0" bIns="0" anchor="b">
            <a:noAutofit/>
          </a:bodyPr>
          <a:lstStyle>
            <a:lvl1pPr marL="0" indent="0">
              <a:spcBef>
                <a:spcPts val="0"/>
              </a:spcBef>
              <a:buNone/>
              <a:defRPr sz="800" baseline="0">
                <a:solidFill>
                  <a:schemeClr val="accent4"/>
                </a:solidFill>
              </a:defRPr>
            </a:lvl1pPr>
            <a:lvl2pPr marL="274320" indent="0">
              <a:spcBef>
                <a:spcPts val="0"/>
              </a:spcBef>
              <a:buNone/>
              <a:defRPr sz="800"/>
            </a:lvl2pPr>
            <a:lvl3pPr marL="548640" indent="0">
              <a:spcBef>
                <a:spcPts val="0"/>
              </a:spcBef>
              <a:buNone/>
              <a:defRPr sz="800"/>
            </a:lvl3pPr>
            <a:lvl4pPr marL="822960" indent="0">
              <a:spcBef>
                <a:spcPts val="0"/>
              </a:spcBef>
              <a:buNone/>
              <a:defRPr sz="800"/>
            </a:lvl4pPr>
            <a:lvl5pPr marL="1097280" indent="0">
              <a:spcBef>
                <a:spcPts val="0"/>
              </a:spcBef>
              <a:buNone/>
              <a:defRPr sz="800"/>
            </a:lvl5pPr>
          </a:lstStyle>
          <a:p>
            <a:pPr lvl="0"/>
            <a:r>
              <a:rPr lang="en-US"/>
              <a:t>Edit Master text styles</a:t>
            </a:r>
          </a:p>
        </p:txBody>
      </p:sp>
    </p:spTree>
    <p:extLst>
      <p:ext uri="{BB962C8B-B14F-4D97-AF65-F5344CB8AC3E}">
        <p14:creationId xmlns:p14="http://schemas.microsoft.com/office/powerpoint/2010/main" val="33518487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6BBE-4750-4313-9B76-EFD49CC07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BC2B7-1797-4A0B-900E-F30F30E35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7917E-2EBC-4273-B1B7-A91B0B2D3CC7}"/>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5" name="Footer Placeholder 4">
            <a:extLst>
              <a:ext uri="{FF2B5EF4-FFF2-40B4-BE49-F238E27FC236}">
                <a16:creationId xmlns:a16="http://schemas.microsoft.com/office/drawing/2014/main" id="{E3413B8A-DB17-4607-BBEB-C86874408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E6BC8-D5D1-48E4-87F0-48C561A07387}"/>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162203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C9D2-3349-4A61-978B-4FA7248E55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CE122F-2671-4EFD-AB76-F2F44E8B8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F87D77-8C69-4A77-8486-9540EA05A62B}"/>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5" name="Footer Placeholder 4">
            <a:extLst>
              <a:ext uri="{FF2B5EF4-FFF2-40B4-BE49-F238E27FC236}">
                <a16:creationId xmlns:a16="http://schemas.microsoft.com/office/drawing/2014/main" id="{54789509-41CD-4033-99FF-F77327F7F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CD4B1-B795-4EF4-AA9D-D6460AF824C1}"/>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100385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33BD-A95A-47F4-9FA1-F9DEF12AB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71824-A5BB-4E3B-A5E5-D501328A54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F38C56-8787-42A8-A452-575F2C5DC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6BC780-10C6-48AA-B3B9-090E1C54E431}"/>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6" name="Footer Placeholder 5">
            <a:extLst>
              <a:ext uri="{FF2B5EF4-FFF2-40B4-BE49-F238E27FC236}">
                <a16:creationId xmlns:a16="http://schemas.microsoft.com/office/drawing/2014/main" id="{FBE92EE3-48E8-4D5F-9A26-A9F468FC1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425D89-F471-41D6-90DF-16B7EDDB8D67}"/>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418920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8CB4-5B62-4F3A-9638-CC5EA79435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CBA04-808A-4D42-990D-23E3BFCBF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9998A-CC2C-48F3-A1E9-38074D6BFC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1B06C-A6FB-429C-B7F8-8D3B80A0C1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344ACE-5C6C-423D-86C0-664655A5BE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2544D9-8B41-45DE-959E-DF5A473418B5}"/>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8" name="Footer Placeholder 7">
            <a:extLst>
              <a:ext uri="{FF2B5EF4-FFF2-40B4-BE49-F238E27FC236}">
                <a16:creationId xmlns:a16="http://schemas.microsoft.com/office/drawing/2014/main" id="{71674EBF-61C1-497A-8C5C-FA2DC45A29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CC72A-5415-4108-BA4D-1481602581F7}"/>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246159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DE48-377F-45B2-959C-0565E7104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E0C30E-B20C-4001-AFAD-D93700759BAC}"/>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4" name="Footer Placeholder 3">
            <a:extLst>
              <a:ext uri="{FF2B5EF4-FFF2-40B4-BE49-F238E27FC236}">
                <a16:creationId xmlns:a16="http://schemas.microsoft.com/office/drawing/2014/main" id="{BFB8E191-0F23-48C3-B220-C95A0F7FCF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FC1FF-DE25-4746-B059-DB376A06DA9B}"/>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414774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98BDC-B5FB-4C0F-B28C-FD1CD29C9547}"/>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3" name="Footer Placeholder 2">
            <a:extLst>
              <a:ext uri="{FF2B5EF4-FFF2-40B4-BE49-F238E27FC236}">
                <a16:creationId xmlns:a16="http://schemas.microsoft.com/office/drawing/2014/main" id="{E041190B-7E37-4AF1-A44A-274F40EC15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F5A5A8-232B-4AE7-9C01-96F7E268BCF9}"/>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233919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305E-14FC-4FAC-B816-30D26730B0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012735-41E0-4D28-B0EC-570D12989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2CE85-FE42-4508-A1AD-DF680099B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1C276-FEB5-49E9-9773-45DEE1211448}"/>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6" name="Footer Placeholder 5">
            <a:extLst>
              <a:ext uri="{FF2B5EF4-FFF2-40B4-BE49-F238E27FC236}">
                <a16:creationId xmlns:a16="http://schemas.microsoft.com/office/drawing/2014/main" id="{D0D2313D-14D2-4B37-953E-010BDA7F0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11032-566A-47DA-8A01-D929C8E4ED10}"/>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213337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91B9-5E72-457D-AEAD-23DAC4BEF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66F49-E16B-4254-8324-4344CB819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4ED2A6-3458-4F7C-9E54-76767F6CB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72A7D-1BFB-41FB-A1D1-287F1BBB1486}"/>
              </a:ext>
            </a:extLst>
          </p:cNvPr>
          <p:cNvSpPr>
            <a:spLocks noGrp="1"/>
          </p:cNvSpPr>
          <p:nvPr>
            <p:ph type="dt" sz="half" idx="10"/>
          </p:nvPr>
        </p:nvSpPr>
        <p:spPr/>
        <p:txBody>
          <a:bodyPr/>
          <a:lstStyle/>
          <a:p>
            <a:fld id="{4E2E0CD9-B4F5-47A4-8C25-088FFB07204E}" type="datetimeFigureOut">
              <a:rPr lang="en-US" smtClean="0"/>
              <a:t>3/9/2020</a:t>
            </a:fld>
            <a:endParaRPr lang="en-US"/>
          </a:p>
        </p:txBody>
      </p:sp>
      <p:sp>
        <p:nvSpPr>
          <p:cNvPr id="6" name="Footer Placeholder 5">
            <a:extLst>
              <a:ext uri="{FF2B5EF4-FFF2-40B4-BE49-F238E27FC236}">
                <a16:creationId xmlns:a16="http://schemas.microsoft.com/office/drawing/2014/main" id="{8534B7FE-8802-4253-B968-BC8EA8018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04D36-6DB2-4347-B4E9-A7B29F8B4BDA}"/>
              </a:ext>
            </a:extLst>
          </p:cNvPr>
          <p:cNvSpPr>
            <a:spLocks noGrp="1"/>
          </p:cNvSpPr>
          <p:nvPr>
            <p:ph type="sldNum" sz="quarter" idx="12"/>
          </p:nvPr>
        </p:nvSpPr>
        <p:spPr/>
        <p:txBody>
          <a:bodyPr/>
          <a:lstStyle/>
          <a:p>
            <a:fld id="{03E98325-7144-41FE-A5A8-9927B3140FC7}" type="slidenum">
              <a:rPr lang="en-US" smtClean="0"/>
              <a:t>‹#›</a:t>
            </a:fld>
            <a:endParaRPr lang="en-US"/>
          </a:p>
        </p:txBody>
      </p:sp>
    </p:spTree>
    <p:extLst>
      <p:ext uri="{BB962C8B-B14F-4D97-AF65-F5344CB8AC3E}">
        <p14:creationId xmlns:p14="http://schemas.microsoft.com/office/powerpoint/2010/main" val="156743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86433-B326-4C6D-B647-543DEEE1C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B18295-844E-40CD-9A4E-99CD249CB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40682-4939-4C40-B12A-E31D3893F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E0CD9-B4F5-47A4-8C25-088FFB07204E}" type="datetimeFigureOut">
              <a:rPr lang="en-US" smtClean="0"/>
              <a:t>3/9/2020</a:t>
            </a:fld>
            <a:endParaRPr lang="en-US"/>
          </a:p>
        </p:txBody>
      </p:sp>
      <p:sp>
        <p:nvSpPr>
          <p:cNvPr id="5" name="Footer Placeholder 4">
            <a:extLst>
              <a:ext uri="{FF2B5EF4-FFF2-40B4-BE49-F238E27FC236}">
                <a16:creationId xmlns:a16="http://schemas.microsoft.com/office/drawing/2014/main" id="{FD1BED8B-775B-48E0-801F-B626184CE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D98F86-0DE8-438A-A183-2A1CD4160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98325-7144-41FE-A5A8-9927B3140FC7}" type="slidenum">
              <a:rPr lang="en-US" smtClean="0"/>
              <a:t>‹#›</a:t>
            </a:fld>
            <a:endParaRPr lang="en-US"/>
          </a:p>
        </p:txBody>
      </p:sp>
    </p:spTree>
    <p:extLst>
      <p:ext uri="{BB962C8B-B14F-4D97-AF65-F5344CB8AC3E}">
        <p14:creationId xmlns:p14="http://schemas.microsoft.com/office/powerpoint/2010/main" val="198925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commons.wikimedia.org/wiki/File:Circle-icons-calendar.svg" TargetMode="External"/><Relationship Id="rId3" Type="http://schemas.openxmlformats.org/officeDocument/2006/relationships/image" Target="../media/image8.gif"/><Relationship Id="rId7" Type="http://schemas.openxmlformats.org/officeDocument/2006/relationships/hyperlink" Target="http://www.flaticon.com/free-icon/speech-bubbles_186044" TargetMode="External"/><Relationship Id="rId12"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hyperlink" Target="https://talenytics.com/users/" TargetMode="External"/><Relationship Id="rId5" Type="http://schemas.openxmlformats.org/officeDocument/2006/relationships/image" Target="../media/image9.png"/><Relationship Id="rId15" Type="http://schemas.openxmlformats.org/officeDocument/2006/relationships/hyperlink" Target="https://www.flaticon.com/free-icon/human-resources_306432" TargetMode="External"/><Relationship Id="rId10" Type="http://schemas.openxmlformats.org/officeDocument/2006/relationships/image" Target="../media/image12.png"/><Relationship Id="rId4" Type="http://schemas.openxmlformats.org/officeDocument/2006/relationships/hyperlink" Target="http://www.peopleandchange.co.uk/servicepages/facilitating%20senior%20management%20meetings.html" TargetMode="External"/><Relationship Id="rId9" Type="http://schemas.openxmlformats.org/officeDocument/2006/relationships/hyperlink" Target="http://commons.wikimedia.org/wiki/File:Circle-icons-flag.svg" TargetMode="External"/><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flaticon.com/free-icon/speech-bubbles_18604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hyperlink" Target="http://www.flaticon.com/free-icon/speech-bubbles_186044"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0.svg"/><Relationship Id="rId5" Type="http://schemas.openxmlformats.org/officeDocument/2006/relationships/diagramQuickStyle" Target="../diagrams/quickStyle4.xml"/><Relationship Id="rId10"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hyperlink" Target="http://www.peopleandchange.co.uk/servicepages/facilitating%20senior%20management%20meeting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www.flaticon.com/free-icon/speech-bubbles_186044" TargetMode="External"/><Relationship Id="rId13" Type="http://schemas.openxmlformats.org/officeDocument/2006/relationships/diagramQuickStyle" Target="../diagrams/quickStyle5.xml"/><Relationship Id="rId3" Type="http://schemas.openxmlformats.org/officeDocument/2006/relationships/hyperlink" Target="https://www.tagteamdesign.com/company/process/" TargetMode="External"/><Relationship Id="rId7" Type="http://schemas.openxmlformats.org/officeDocument/2006/relationships/image" Target="../media/image10.svg"/><Relationship Id="rId12" Type="http://schemas.openxmlformats.org/officeDocument/2006/relationships/diagramLayout" Target="../diagrams/layout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diagramData" Target="../diagrams/data5.xml"/><Relationship Id="rId5" Type="http://schemas.openxmlformats.org/officeDocument/2006/relationships/hyperlink" Target="http://www.peopleandchange.co.uk/servicepages/facilitating%20senior%20management%20meetings.html" TargetMode="External"/><Relationship Id="rId15" Type="http://schemas.microsoft.com/office/2007/relationships/diagramDrawing" Target="../diagrams/drawing5.xml"/><Relationship Id="rId10" Type="http://schemas.openxmlformats.org/officeDocument/2006/relationships/hyperlink" Target="https://project-brief.casual.pm/" TargetMode="External"/><Relationship Id="rId4" Type="http://schemas.openxmlformats.org/officeDocument/2006/relationships/image" Target="../media/image8.gif"/><Relationship Id="rId9" Type="http://schemas.openxmlformats.org/officeDocument/2006/relationships/image" Target="../media/image7.png"/><Relationship Id="rId14"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peopleandchange.co.uk/servicepages/facilitating%20senior%20management%20meetings.html" TargetMode="External"/><Relationship Id="rId13" Type="http://schemas.openxmlformats.org/officeDocument/2006/relationships/image" Target="../media/image20.png"/><Relationship Id="rId3" Type="http://schemas.openxmlformats.org/officeDocument/2006/relationships/hyperlink" Target="https://www.behance.net/gallery/7688587/Website-Vector-icons" TargetMode="External"/><Relationship Id="rId7" Type="http://schemas.openxmlformats.org/officeDocument/2006/relationships/image" Target="../media/image8.gif"/><Relationship Id="rId12" Type="http://schemas.openxmlformats.org/officeDocument/2006/relationships/hyperlink" Target="http://commons.wikimedia.org/wiki/File:Circle-icons-flag.svg" TargetMode="External"/><Relationship Id="rId2" Type="http://schemas.openxmlformats.org/officeDocument/2006/relationships/image" Target="../media/image18.png"/><Relationship Id="rId16" Type="http://schemas.openxmlformats.org/officeDocument/2006/relationships/hyperlink" Target="https://talenytics.com/users/" TargetMode="External"/><Relationship Id="rId1" Type="http://schemas.openxmlformats.org/officeDocument/2006/relationships/slideLayout" Target="../slideLayouts/slideLayout2.xml"/><Relationship Id="rId6" Type="http://schemas.openxmlformats.org/officeDocument/2006/relationships/hyperlink" Target="http://www.flaticon.com/free-icon/speech-bubbles_186044" TargetMode="External"/><Relationship Id="rId11" Type="http://schemas.openxmlformats.org/officeDocument/2006/relationships/image" Target="../media/image11.png"/><Relationship Id="rId5" Type="http://schemas.openxmlformats.org/officeDocument/2006/relationships/image" Target="../media/image10.svg"/><Relationship Id="rId15" Type="http://schemas.openxmlformats.org/officeDocument/2006/relationships/image" Target="../media/image12.png"/><Relationship Id="rId10" Type="http://schemas.openxmlformats.org/officeDocument/2006/relationships/hyperlink" Target="http://www.iconarchive.com/show/flatastic-11-icons-by-custom-icon-design/Arrows-icon.html" TargetMode="External"/><Relationship Id="rId4" Type="http://schemas.openxmlformats.org/officeDocument/2006/relationships/image" Target="../media/image9.png"/><Relationship Id="rId9" Type="http://schemas.openxmlformats.org/officeDocument/2006/relationships/image" Target="../media/image19.png"/><Relationship Id="rId14" Type="http://schemas.openxmlformats.org/officeDocument/2006/relationships/hyperlink" Target="https://clipartwork.com/clip-art/angry-fist-clipart-5854/"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flaticon.com/free-icon/listening_1300441" TargetMode="External"/><Relationship Id="rId3" Type="http://schemas.openxmlformats.org/officeDocument/2006/relationships/hyperlink" Target="https://www.istockphoto.com/illustrations/actor-award" TargetMode="External"/><Relationship Id="rId7" Type="http://schemas.openxmlformats.org/officeDocument/2006/relationships/hyperlink" Target="https://www.hkstp.org/en/about-hkstp/the-corporation/mission-vision-core-values/" TargetMode="External"/><Relationship Id="rId12"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hyperlink" Target="https://www.freepik.com/premium-vector/fire-extinguisher-icon-cartoon-style-single-silhouette-fire-equipment-icon-flat-style_1429700.htm" TargetMode="External"/><Relationship Id="rId5" Type="http://schemas.openxmlformats.org/officeDocument/2006/relationships/hyperlink" Target="https://clipartwork.com/clip-art/angry-fist-clipart-5854/" TargetMode="External"/><Relationship Id="rId10" Type="http://schemas.openxmlformats.org/officeDocument/2006/relationships/image" Target="../media/image32.jpg"/><Relationship Id="rId4" Type="http://schemas.openxmlformats.org/officeDocument/2006/relationships/image" Target="../media/image20.png"/><Relationship Id="rId9" Type="http://schemas.openxmlformats.org/officeDocument/2006/relationships/hyperlink" Target="http://www.flaticon.com/free-icon/firefighter_19064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ppliedga.com/home/training-icon/"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tagteamdesign.com/company/process/" TargetMode="External"/><Relationship Id="rId7" Type="http://schemas.openxmlformats.org/officeDocument/2006/relationships/hyperlink" Target="https://clipartwork.com/clip-art/angry-fist-clipart-5854/"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talenytics.com/users/" TargetMode="External"/><Relationship Id="rId4" Type="http://schemas.openxmlformats.org/officeDocument/2006/relationships/image" Target="../media/image12.png"/><Relationship Id="rId9" Type="http://schemas.openxmlformats.org/officeDocument/2006/relationships/hyperlink" Target="https://appliedga.com/home/training-ic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oi.es/blogs/juanadoricelcepeda/2012/02/27/importancia-y-manejo-de-los-cambio-en-las-organizacion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hyperlink" Target="https://bestplacestowork.org/analysis/" TargetMode="External"/><Relationship Id="rId7" Type="http://schemas.openxmlformats.org/officeDocument/2006/relationships/hyperlink" Target="https://www.behance.net/gallery/7688587/Website-Vector-icons" TargetMode="External"/><Relationship Id="rId12" Type="http://schemas.microsoft.com/office/2007/relationships/diagramDrawing" Target="../diagrams/drawing7.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diagramColors" Target="../diagrams/colors7.xml"/><Relationship Id="rId5" Type="http://schemas.openxmlformats.org/officeDocument/2006/relationships/hyperlink" Target="http://www.labconco.com/feedback" TargetMode="External"/><Relationship Id="rId10" Type="http://schemas.openxmlformats.org/officeDocument/2006/relationships/diagramQuickStyle" Target="../diagrams/quickStyle7.xml"/><Relationship Id="rId4" Type="http://schemas.openxmlformats.org/officeDocument/2006/relationships/image" Target="../media/image36.png"/><Relationship Id="rId9"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www.flaticon.com/free-icon/voucher_595941" TargetMode="External"/><Relationship Id="rId3" Type="http://schemas.openxmlformats.org/officeDocument/2006/relationships/hyperlink" Target="https://www.flaticon.com/free-icon/success_426328" TargetMode="External"/><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www.flaticon.com/free-icon/wine_209118" TargetMode="External"/><Relationship Id="rId5" Type="http://schemas.openxmlformats.org/officeDocument/2006/relationships/image" Target="../media/image39.svg"/><Relationship Id="rId10" Type="http://schemas.openxmlformats.org/officeDocument/2006/relationships/hyperlink" Target="https://commons.wikimedia.org/wiki/File:Medal_ballonicon2.svg" TargetMode="External"/><Relationship Id="rId4" Type="http://schemas.openxmlformats.org/officeDocument/2006/relationships/image" Target="../media/image38.png"/><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hyperlink" Target="https://www.flaticon.com/free-icon/success_426328"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bestplacestowork.org/analysis/" TargetMode="Externa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roject-brief.casual.p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lnSpc>
                <a:spcPct val="80000"/>
              </a:lnSpc>
            </a:pPr>
            <a:r>
              <a:rPr lang="en-US" sz="7200" b="1"/>
              <a:t>Change and the individual</a:t>
            </a:r>
            <a:endParaRPr lang="en-US" sz="7200"/>
          </a:p>
        </p:txBody>
      </p:sp>
      <p:sp>
        <p:nvSpPr>
          <p:cNvPr id="8" name="TextBox 7"/>
          <p:cNvSpPr txBox="1"/>
          <p:nvPr/>
        </p:nvSpPr>
        <p:spPr>
          <a:xfrm>
            <a:off x="9402304" y="5983394"/>
            <a:ext cx="2253006" cy="307777"/>
          </a:xfrm>
          <a:prstGeom prst="rect">
            <a:avLst/>
          </a:prstGeom>
          <a:noFill/>
        </p:spPr>
        <p:txBody>
          <a:bodyPr wrap="square" rtlCol="0">
            <a:spAutoFit/>
          </a:bodyPr>
          <a:lstStyle/>
          <a:p>
            <a:pPr algn="r"/>
            <a:r>
              <a:rPr lang="en-US" sz="1400">
                <a:solidFill>
                  <a:schemeClr val="bg1"/>
                </a:solidFill>
                <a:latin typeface="Gilroy ExtraBold" panose="00000900000000000000" pitchFamily="50" charset="0"/>
              </a:rPr>
              <a:t>rm.com/seminars</a:t>
            </a:r>
          </a:p>
        </p:txBody>
      </p:sp>
      <p:grpSp>
        <p:nvGrpSpPr>
          <p:cNvPr id="9" name="Group 8">
            <a:extLst>
              <a:ext uri="{FF2B5EF4-FFF2-40B4-BE49-F238E27FC236}">
                <a16:creationId xmlns:a16="http://schemas.microsoft.com/office/drawing/2014/main" id="{5F468D45-D695-4E5C-94EE-D30691076DE8}"/>
              </a:ext>
            </a:extLst>
          </p:cNvPr>
          <p:cNvGrpSpPr/>
          <p:nvPr/>
        </p:nvGrpSpPr>
        <p:grpSpPr>
          <a:xfrm>
            <a:off x="1902745" y="4395729"/>
            <a:ext cx="2544296" cy="1372222"/>
            <a:chOff x="7127605" y="4458497"/>
            <a:chExt cx="2544296" cy="1372222"/>
          </a:xfrm>
        </p:grpSpPr>
        <p:sp>
          <p:nvSpPr>
            <p:cNvPr id="10" name="Oval 9">
              <a:extLst>
                <a:ext uri="{FF2B5EF4-FFF2-40B4-BE49-F238E27FC236}">
                  <a16:creationId xmlns:a16="http://schemas.microsoft.com/office/drawing/2014/main" id="{A9519D6F-2757-4B43-8CEF-B251029E6E30}"/>
                </a:ext>
              </a:extLst>
            </p:cNvPr>
            <p:cNvSpPr/>
            <p:nvPr/>
          </p:nvSpPr>
          <p:spPr>
            <a:xfrm>
              <a:off x="7216840" y="4458497"/>
              <a:ext cx="924469" cy="9144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47AFF12-29AA-4A20-9BB4-CFBEFDE8CF6E}"/>
                </a:ext>
              </a:extLst>
            </p:cNvPr>
            <p:cNvSpPr txBox="1"/>
            <p:nvPr/>
          </p:nvSpPr>
          <p:spPr>
            <a:xfrm>
              <a:off x="7127605" y="5430609"/>
              <a:ext cx="2544296" cy="400110"/>
            </a:xfrm>
            <a:prstGeom prst="rect">
              <a:avLst/>
            </a:prstGeom>
            <a:noFill/>
          </p:spPr>
          <p:txBody>
            <a:bodyPr wrap="square" rtlCol="0">
              <a:spAutoFit/>
            </a:bodyPr>
            <a:lstStyle/>
            <a:p>
              <a:r>
                <a:rPr lang="en-US" sz="2000" b="1">
                  <a:solidFill>
                    <a:schemeClr val="tx1">
                      <a:lumMod val="85000"/>
                      <a:lumOff val="15000"/>
                    </a:schemeClr>
                  </a:solidFill>
                  <a:latin typeface="Gilroy ExtraBold" panose="00000900000000000000" pitchFamily="50" charset="0"/>
                </a:rPr>
                <a:t>Michael Oakes </a:t>
              </a:r>
            </a:p>
          </p:txBody>
        </p:sp>
      </p:grpSp>
      <p:pic>
        <p:nvPicPr>
          <p:cNvPr id="4" name="Picture 3">
            <a:extLst>
              <a:ext uri="{FF2B5EF4-FFF2-40B4-BE49-F238E27FC236}">
                <a16:creationId xmlns:a16="http://schemas.microsoft.com/office/drawing/2014/main" id="{4B0ACA0D-CDE1-43E7-9CA6-2F9A459D3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518" y="5733932"/>
            <a:ext cx="2190750" cy="923925"/>
          </a:xfrm>
          <a:prstGeom prst="rect">
            <a:avLst/>
          </a:prstGeom>
        </p:spPr>
      </p:pic>
    </p:spTree>
    <p:extLst>
      <p:ext uri="{BB962C8B-B14F-4D97-AF65-F5344CB8AC3E}">
        <p14:creationId xmlns:p14="http://schemas.microsoft.com/office/powerpoint/2010/main" val="142380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273254A-DC6F-424E-ABD4-0F155E4A8814}"/>
              </a:ext>
            </a:extLst>
          </p:cNvPr>
          <p:cNvGraphicFramePr>
            <a:graphicFrameLocks noGrp="1"/>
          </p:cNvGraphicFramePr>
          <p:nvPr>
            <p:ph idx="1"/>
            <p:extLst>
              <p:ext uri="{D42A27DB-BD31-4B8C-83A1-F6EECF244321}">
                <p14:modId xmlns:p14="http://schemas.microsoft.com/office/powerpoint/2010/main" val="3587888341"/>
              </p:ext>
            </p:extLst>
          </p:nvPr>
        </p:nvGraphicFramePr>
        <p:xfrm>
          <a:off x="0" y="0"/>
          <a:ext cx="1219200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A00F6EB-F05F-4A42-B904-CFCD266CF875}"/>
              </a:ext>
            </a:extLst>
          </p:cNvPr>
          <p:cNvSpPr txBox="1"/>
          <p:nvPr/>
        </p:nvSpPr>
        <p:spPr>
          <a:xfrm rot="18345959">
            <a:off x="720907" y="2597061"/>
            <a:ext cx="5670698" cy="830997"/>
          </a:xfrm>
          <a:prstGeom prst="rect">
            <a:avLst/>
          </a:prstGeom>
          <a:noFill/>
        </p:spPr>
        <p:txBody>
          <a:bodyPr wrap="square" rtlCol="0">
            <a:spAutoFit/>
          </a:bodyPr>
          <a:lstStyle/>
          <a:p>
            <a:pPr algn="ctr"/>
            <a:r>
              <a:rPr lang="en-US" sz="4800">
                <a:solidFill>
                  <a:schemeClr val="bg2">
                    <a:lumMod val="75000"/>
                  </a:schemeClr>
                </a:solidFill>
                <a:latin typeface="Museo Sans 500" panose="02000000000000000000" pitchFamily="50" charset="0"/>
              </a:rPr>
              <a:t>Core Project Team</a:t>
            </a:r>
          </a:p>
        </p:txBody>
      </p:sp>
    </p:spTree>
    <p:extLst>
      <p:ext uri="{BB962C8B-B14F-4D97-AF65-F5344CB8AC3E}">
        <p14:creationId xmlns:p14="http://schemas.microsoft.com/office/powerpoint/2010/main" val="357077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607DD5-03F4-42A3-BD18-260EE6DD292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755" t="4458" r="4615" b="5419"/>
          <a:stretch/>
        </p:blipFill>
        <p:spPr>
          <a:xfrm>
            <a:off x="4097214" y="1417068"/>
            <a:ext cx="4003733" cy="3981409"/>
          </a:xfrm>
          <a:prstGeom prst="ellipse">
            <a:avLst/>
          </a:prstGeom>
        </p:spPr>
      </p:pic>
      <p:pic>
        <p:nvPicPr>
          <p:cNvPr id="26" name="Graphic 25">
            <a:extLst>
              <a:ext uri="{FF2B5EF4-FFF2-40B4-BE49-F238E27FC236}">
                <a16:creationId xmlns:a16="http://schemas.microsoft.com/office/drawing/2014/main" id="{0FE0DBC7-1EE0-464A-9042-4EDB663516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8980073" y="955404"/>
            <a:ext cx="1392380" cy="1392380"/>
          </a:xfrm>
          <a:prstGeom prst="rect">
            <a:avLst/>
          </a:prstGeom>
        </p:spPr>
      </p:pic>
      <p:pic>
        <p:nvPicPr>
          <p:cNvPr id="27" name="Picture 26">
            <a:extLst>
              <a:ext uri="{FF2B5EF4-FFF2-40B4-BE49-F238E27FC236}">
                <a16:creationId xmlns:a16="http://schemas.microsoft.com/office/drawing/2014/main" id="{3FF9D6B7-4898-4707-ACB0-424A1981054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980073" y="4510216"/>
            <a:ext cx="1392380" cy="1392380"/>
          </a:xfrm>
          <a:prstGeom prst="rect">
            <a:avLst/>
          </a:prstGeom>
        </p:spPr>
      </p:pic>
      <p:pic>
        <p:nvPicPr>
          <p:cNvPr id="28" name="Picture 27">
            <a:extLst>
              <a:ext uri="{FF2B5EF4-FFF2-40B4-BE49-F238E27FC236}">
                <a16:creationId xmlns:a16="http://schemas.microsoft.com/office/drawing/2014/main" id="{4A55410E-4A8D-41A9-8DB4-F4EF8FBF1BE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540510" y="2186777"/>
            <a:ext cx="2271506" cy="2271506"/>
          </a:xfrm>
          <a:prstGeom prst="rect">
            <a:avLst/>
          </a:prstGeom>
        </p:spPr>
      </p:pic>
      <p:pic>
        <p:nvPicPr>
          <p:cNvPr id="23" name="Picture 22">
            <a:extLst>
              <a:ext uri="{FF2B5EF4-FFF2-40B4-BE49-F238E27FC236}">
                <a16:creationId xmlns:a16="http://schemas.microsoft.com/office/drawing/2014/main" id="{FF10A917-34CD-4598-A1B6-6C44EBC44613}"/>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885352" y="1024383"/>
            <a:ext cx="1392380" cy="1392380"/>
          </a:xfrm>
          <a:prstGeom prst="rect">
            <a:avLst/>
          </a:prstGeom>
        </p:spPr>
      </p:pic>
      <p:pic>
        <p:nvPicPr>
          <p:cNvPr id="32" name="Picture 31">
            <a:extLst>
              <a:ext uri="{FF2B5EF4-FFF2-40B4-BE49-F238E27FC236}">
                <a16:creationId xmlns:a16="http://schemas.microsoft.com/office/drawing/2014/main" id="{322F6A87-734C-4485-ADCE-B8B537CB8DEA}"/>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819547" y="2768885"/>
            <a:ext cx="1458185" cy="1458185"/>
          </a:xfrm>
          <a:prstGeom prst="rect">
            <a:avLst/>
          </a:prstGeom>
        </p:spPr>
      </p:pic>
      <p:pic>
        <p:nvPicPr>
          <p:cNvPr id="6" name="Picture 5">
            <a:extLst>
              <a:ext uri="{FF2B5EF4-FFF2-40B4-BE49-F238E27FC236}">
                <a16:creationId xmlns:a16="http://schemas.microsoft.com/office/drawing/2014/main" id="{23BB40E5-3C9D-45F2-84D2-818919EA1BD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85352" y="4579195"/>
            <a:ext cx="1392380" cy="1392380"/>
          </a:xfrm>
          <a:prstGeom prst="rect">
            <a:avLst/>
          </a:prstGeom>
        </p:spPr>
      </p:pic>
      <p:sp>
        <p:nvSpPr>
          <p:cNvPr id="7" name="TextBox 6">
            <a:extLst>
              <a:ext uri="{FF2B5EF4-FFF2-40B4-BE49-F238E27FC236}">
                <a16:creationId xmlns:a16="http://schemas.microsoft.com/office/drawing/2014/main" id="{341C0EDC-77CC-488B-818D-CB61A81FED9D}"/>
              </a:ext>
            </a:extLst>
          </p:cNvPr>
          <p:cNvSpPr txBox="1"/>
          <p:nvPr/>
        </p:nvSpPr>
        <p:spPr>
          <a:xfrm rot="16200000">
            <a:off x="-1402676" y="2836258"/>
            <a:ext cx="4878214" cy="1323439"/>
          </a:xfrm>
          <a:prstGeom prst="rect">
            <a:avLst/>
          </a:prstGeom>
          <a:noFill/>
        </p:spPr>
        <p:txBody>
          <a:bodyPr wrap="square" rtlCol="0">
            <a:spAutoFit/>
          </a:bodyPr>
          <a:lstStyle/>
          <a:p>
            <a:pPr algn="ctr"/>
            <a:r>
              <a:rPr lang="en-US" sz="8000">
                <a:solidFill>
                  <a:schemeClr val="bg2">
                    <a:lumMod val="75000"/>
                  </a:schemeClr>
                </a:solidFill>
              </a:rPr>
              <a:t>Project</a:t>
            </a:r>
          </a:p>
        </p:txBody>
      </p:sp>
      <p:sp>
        <p:nvSpPr>
          <p:cNvPr id="14" name="TextBox 13">
            <a:extLst>
              <a:ext uri="{FF2B5EF4-FFF2-40B4-BE49-F238E27FC236}">
                <a16:creationId xmlns:a16="http://schemas.microsoft.com/office/drawing/2014/main" id="{8049DA53-D604-46B7-81F0-433EE73D6B18}"/>
              </a:ext>
            </a:extLst>
          </p:cNvPr>
          <p:cNvSpPr txBox="1"/>
          <p:nvPr/>
        </p:nvSpPr>
        <p:spPr>
          <a:xfrm rot="5400000">
            <a:off x="8485289" y="2767281"/>
            <a:ext cx="4947191" cy="1323439"/>
          </a:xfrm>
          <a:prstGeom prst="rect">
            <a:avLst/>
          </a:prstGeom>
          <a:noFill/>
        </p:spPr>
        <p:txBody>
          <a:bodyPr wrap="square" rtlCol="0">
            <a:spAutoFit/>
          </a:bodyPr>
          <a:lstStyle/>
          <a:p>
            <a:pPr algn="ctr"/>
            <a:r>
              <a:rPr lang="en-US" sz="8000">
                <a:solidFill>
                  <a:schemeClr val="bg2">
                    <a:lumMod val="75000"/>
                  </a:schemeClr>
                </a:solidFill>
              </a:rPr>
              <a:t>Change</a:t>
            </a:r>
          </a:p>
        </p:txBody>
      </p:sp>
      <p:sp>
        <p:nvSpPr>
          <p:cNvPr id="8" name="TextBox 7">
            <a:extLst>
              <a:ext uri="{FF2B5EF4-FFF2-40B4-BE49-F238E27FC236}">
                <a16:creationId xmlns:a16="http://schemas.microsoft.com/office/drawing/2014/main" id="{C0F577AA-4203-4E46-8693-E7BEC8ED2867}"/>
              </a:ext>
            </a:extLst>
          </p:cNvPr>
          <p:cNvSpPr txBox="1"/>
          <p:nvPr/>
        </p:nvSpPr>
        <p:spPr>
          <a:xfrm>
            <a:off x="2415705" y="493738"/>
            <a:ext cx="7360587" cy="923330"/>
          </a:xfrm>
          <a:prstGeom prst="rect">
            <a:avLst/>
          </a:prstGeom>
          <a:noFill/>
        </p:spPr>
        <p:txBody>
          <a:bodyPr wrap="square" rtlCol="0">
            <a:spAutoFit/>
          </a:bodyPr>
          <a:lstStyle/>
          <a:p>
            <a:pPr algn="ctr"/>
            <a:r>
              <a:rPr lang="en-US" sz="5400">
                <a:solidFill>
                  <a:schemeClr val="bg2">
                    <a:lumMod val="75000"/>
                  </a:schemeClr>
                </a:solidFill>
                <a:latin typeface="Museo Sans 500" panose="02000000000000000000" pitchFamily="50" charset="0"/>
              </a:rPr>
              <a:t>Primary Sponsor</a:t>
            </a:r>
          </a:p>
        </p:txBody>
      </p:sp>
    </p:spTree>
    <p:extLst>
      <p:ext uri="{BB962C8B-B14F-4D97-AF65-F5344CB8AC3E}">
        <p14:creationId xmlns:p14="http://schemas.microsoft.com/office/powerpoint/2010/main" val="178857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178A90-BA17-4360-B242-53A713259200}"/>
              </a:ext>
            </a:extLst>
          </p:cNvPr>
          <p:cNvGraphicFramePr>
            <a:graphicFrameLocks noGrp="1"/>
          </p:cNvGraphicFramePr>
          <p:nvPr>
            <p:ph idx="1"/>
            <p:extLst>
              <p:ext uri="{D42A27DB-BD31-4B8C-83A1-F6EECF244321}">
                <p14:modId xmlns:p14="http://schemas.microsoft.com/office/powerpoint/2010/main" val="3983620480"/>
              </p:ext>
            </p:extLst>
          </p:nvPr>
        </p:nvGraphicFramePr>
        <p:xfrm>
          <a:off x="612800" y="486382"/>
          <a:ext cx="11410587" cy="569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1C9E63A-9187-43D7-854D-49020615A9DF}"/>
              </a:ext>
            </a:extLst>
          </p:cNvPr>
          <p:cNvSpPr>
            <a:spLocks noGrp="1"/>
          </p:cNvSpPr>
          <p:nvPr>
            <p:ph type="title"/>
          </p:nvPr>
        </p:nvSpPr>
        <p:spPr>
          <a:xfrm>
            <a:off x="168613" y="831273"/>
            <a:ext cx="4939748" cy="1842840"/>
          </a:xfrm>
        </p:spPr>
        <p:txBody>
          <a:bodyPr>
            <a:normAutofit/>
          </a:bodyPr>
          <a:lstStyle/>
          <a:p>
            <a:pPr algn="ctr"/>
            <a:r>
              <a:rPr lang="en-US" sz="3200">
                <a:solidFill>
                  <a:schemeClr val="bg2">
                    <a:lumMod val="75000"/>
                  </a:schemeClr>
                </a:solidFill>
                <a:latin typeface="Museo Sans 500" panose="02000000000000000000" pitchFamily="50" charset="0"/>
              </a:rPr>
              <a:t>Confidence</a:t>
            </a:r>
            <a:br>
              <a:rPr lang="en-US" sz="3200">
                <a:solidFill>
                  <a:schemeClr val="bg2">
                    <a:lumMod val="75000"/>
                  </a:schemeClr>
                </a:solidFill>
                <a:latin typeface="Museo Sans 500" panose="02000000000000000000" pitchFamily="50" charset="0"/>
              </a:rPr>
            </a:br>
            <a:r>
              <a:rPr lang="en-US" sz="3200">
                <a:solidFill>
                  <a:schemeClr val="bg2">
                    <a:lumMod val="75000"/>
                  </a:schemeClr>
                </a:solidFill>
                <a:latin typeface="Museo Sans 500" panose="02000000000000000000" pitchFamily="50" charset="0"/>
              </a:rPr>
              <a:t>Capacity </a:t>
            </a:r>
            <a:br>
              <a:rPr lang="en-US" sz="3200">
                <a:solidFill>
                  <a:schemeClr val="bg2">
                    <a:lumMod val="75000"/>
                  </a:schemeClr>
                </a:solidFill>
                <a:latin typeface="Museo Sans 500" panose="02000000000000000000" pitchFamily="50" charset="0"/>
              </a:rPr>
            </a:br>
            <a:r>
              <a:rPr lang="en-US" sz="3200">
                <a:solidFill>
                  <a:schemeClr val="bg2">
                    <a:lumMod val="75000"/>
                  </a:schemeClr>
                </a:solidFill>
                <a:latin typeface="Museo Sans 500" panose="02000000000000000000" pitchFamily="50" charset="0"/>
              </a:rPr>
              <a:t>Receptiveness</a:t>
            </a:r>
          </a:p>
        </p:txBody>
      </p:sp>
      <p:grpSp>
        <p:nvGrpSpPr>
          <p:cNvPr id="7" name="Group 6">
            <a:extLst>
              <a:ext uri="{FF2B5EF4-FFF2-40B4-BE49-F238E27FC236}">
                <a16:creationId xmlns:a16="http://schemas.microsoft.com/office/drawing/2014/main" id="{6A5A7AF4-9C99-4363-8B99-A68DD54E0AA1}"/>
              </a:ext>
            </a:extLst>
          </p:cNvPr>
          <p:cNvGrpSpPr/>
          <p:nvPr/>
        </p:nvGrpSpPr>
        <p:grpSpPr>
          <a:xfrm>
            <a:off x="8529026" y="225914"/>
            <a:ext cx="2658816" cy="2183363"/>
            <a:chOff x="8529026" y="225914"/>
            <a:chExt cx="2658816" cy="2183363"/>
          </a:xfrm>
        </p:grpSpPr>
        <p:graphicFrame>
          <p:nvGraphicFramePr>
            <p:cNvPr id="5" name="Content Placeholder 3">
              <a:extLst>
                <a:ext uri="{FF2B5EF4-FFF2-40B4-BE49-F238E27FC236}">
                  <a16:creationId xmlns:a16="http://schemas.microsoft.com/office/drawing/2014/main" id="{3081E9AB-9294-4ED0-865B-829D541569E4}"/>
                </a:ext>
              </a:extLst>
            </p:cNvPr>
            <p:cNvGraphicFramePr>
              <a:graphicFrameLocks/>
            </p:cNvGraphicFramePr>
            <p:nvPr>
              <p:extLst>
                <p:ext uri="{D42A27DB-BD31-4B8C-83A1-F6EECF244321}">
                  <p14:modId xmlns:p14="http://schemas.microsoft.com/office/powerpoint/2010/main" val="3765190156"/>
                </p:ext>
              </p:extLst>
            </p:nvPr>
          </p:nvGraphicFramePr>
          <p:xfrm>
            <a:off x="8529026" y="831273"/>
            <a:ext cx="2658816" cy="12137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a:extLst>
                <a:ext uri="{FF2B5EF4-FFF2-40B4-BE49-F238E27FC236}">
                  <a16:creationId xmlns:a16="http://schemas.microsoft.com/office/drawing/2014/main" id="{27CEC984-3CB6-4088-BCE7-65636BE431AD}"/>
                </a:ext>
              </a:extLst>
            </p:cNvPr>
            <p:cNvSpPr/>
            <p:nvPr/>
          </p:nvSpPr>
          <p:spPr>
            <a:xfrm>
              <a:off x="8598801" y="225914"/>
              <a:ext cx="2519265" cy="218336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CD68BC45-D7E5-4438-9168-76812F22BC5A}"/>
              </a:ext>
            </a:extLst>
          </p:cNvPr>
          <p:cNvSpPr/>
          <p:nvPr/>
        </p:nvSpPr>
        <p:spPr>
          <a:xfrm>
            <a:off x="168613" y="2754169"/>
            <a:ext cx="11854774" cy="2281658"/>
          </a:xfrm>
          <a:prstGeom prst="rect">
            <a:avLst/>
          </a:prstGeom>
          <a:noFill/>
          <a:ln w="57150">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32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02DE-D3AE-48A5-A8AF-E6FE5741AD76}"/>
              </a:ext>
            </a:extLst>
          </p:cNvPr>
          <p:cNvSpPr>
            <a:spLocks noGrp="1"/>
          </p:cNvSpPr>
          <p:nvPr>
            <p:ph type="title"/>
          </p:nvPr>
        </p:nvSpPr>
        <p:spPr/>
        <p:txBody>
          <a:bodyPr/>
          <a:lstStyle/>
          <a:p>
            <a:r>
              <a:rPr lang="en-US">
                <a:solidFill>
                  <a:schemeClr val="bg2">
                    <a:lumMod val="75000"/>
                  </a:schemeClr>
                </a:solidFill>
                <a:latin typeface="Museo Sans 500" panose="02000000000000000000" pitchFamily="50" charset="0"/>
              </a:rPr>
              <a:t>Affected Team Review</a:t>
            </a:r>
          </a:p>
        </p:txBody>
      </p:sp>
      <p:graphicFrame>
        <p:nvGraphicFramePr>
          <p:cNvPr id="4" name="Content Placeholder 3">
            <a:extLst>
              <a:ext uri="{FF2B5EF4-FFF2-40B4-BE49-F238E27FC236}">
                <a16:creationId xmlns:a16="http://schemas.microsoft.com/office/drawing/2014/main" id="{6B7450FF-9511-4D60-8C45-E6EA80918A93}"/>
              </a:ext>
            </a:extLst>
          </p:cNvPr>
          <p:cNvGraphicFramePr>
            <a:graphicFrameLocks noGrp="1"/>
          </p:cNvGraphicFramePr>
          <p:nvPr>
            <p:ph idx="1"/>
            <p:extLst>
              <p:ext uri="{D42A27DB-BD31-4B8C-83A1-F6EECF244321}">
                <p14:modId xmlns:p14="http://schemas.microsoft.com/office/powerpoint/2010/main" val="3594178531"/>
              </p:ext>
            </p:extLst>
          </p:nvPr>
        </p:nvGraphicFramePr>
        <p:xfrm>
          <a:off x="838199" y="1825625"/>
          <a:ext cx="8796131" cy="4781112"/>
        </p:xfrm>
        <a:graphic>
          <a:graphicData uri="http://schemas.openxmlformats.org/drawingml/2006/table">
            <a:tbl>
              <a:tblPr firstRow="1" bandRow="1">
                <a:tableStyleId>{AF606853-7671-496A-8E4F-DF71F8EC918B}</a:tableStyleId>
              </a:tblPr>
              <a:tblGrid>
                <a:gridCol w="1532519">
                  <a:extLst>
                    <a:ext uri="{9D8B030D-6E8A-4147-A177-3AD203B41FA5}">
                      <a16:colId xmlns:a16="http://schemas.microsoft.com/office/drawing/2014/main" val="1197823163"/>
                    </a:ext>
                  </a:extLst>
                </a:gridCol>
                <a:gridCol w="1133541">
                  <a:extLst>
                    <a:ext uri="{9D8B030D-6E8A-4147-A177-3AD203B41FA5}">
                      <a16:colId xmlns:a16="http://schemas.microsoft.com/office/drawing/2014/main" val="4099939943"/>
                    </a:ext>
                  </a:extLst>
                </a:gridCol>
                <a:gridCol w="1058966">
                  <a:extLst>
                    <a:ext uri="{9D8B030D-6E8A-4147-A177-3AD203B41FA5}">
                      <a16:colId xmlns:a16="http://schemas.microsoft.com/office/drawing/2014/main" val="2550431790"/>
                    </a:ext>
                  </a:extLst>
                </a:gridCol>
                <a:gridCol w="1193201">
                  <a:extLst>
                    <a:ext uri="{9D8B030D-6E8A-4147-A177-3AD203B41FA5}">
                      <a16:colId xmlns:a16="http://schemas.microsoft.com/office/drawing/2014/main" val="1892665580"/>
                    </a:ext>
                  </a:extLst>
                </a:gridCol>
                <a:gridCol w="1088796">
                  <a:extLst>
                    <a:ext uri="{9D8B030D-6E8A-4147-A177-3AD203B41FA5}">
                      <a16:colId xmlns:a16="http://schemas.microsoft.com/office/drawing/2014/main" val="2750415861"/>
                    </a:ext>
                  </a:extLst>
                </a:gridCol>
                <a:gridCol w="1422277">
                  <a:extLst>
                    <a:ext uri="{9D8B030D-6E8A-4147-A177-3AD203B41FA5}">
                      <a16:colId xmlns:a16="http://schemas.microsoft.com/office/drawing/2014/main" val="3584738179"/>
                    </a:ext>
                  </a:extLst>
                </a:gridCol>
                <a:gridCol w="1366831">
                  <a:extLst>
                    <a:ext uri="{9D8B030D-6E8A-4147-A177-3AD203B41FA5}">
                      <a16:colId xmlns:a16="http://schemas.microsoft.com/office/drawing/2014/main" val="2775164620"/>
                    </a:ext>
                  </a:extLst>
                </a:gridCol>
              </a:tblGrid>
              <a:tr h="683016">
                <a:tc>
                  <a:txBody>
                    <a:bodyPr/>
                    <a:lstStyle/>
                    <a:p>
                      <a:r>
                        <a:rPr lang="en-US"/>
                        <a:t>Group</a:t>
                      </a:r>
                    </a:p>
                  </a:txBody>
                  <a:tcPr/>
                </a:tc>
                <a:tc>
                  <a:txBody>
                    <a:bodyPr/>
                    <a:lstStyle/>
                    <a:p>
                      <a:r>
                        <a:rPr lang="en-US"/>
                        <a:t>Number</a:t>
                      </a:r>
                    </a:p>
                  </a:txBody>
                  <a:tcPr/>
                </a:tc>
                <a:tc>
                  <a:txBody>
                    <a:bodyPr/>
                    <a:lstStyle/>
                    <a:p>
                      <a:r>
                        <a:rPr lang="en-US"/>
                        <a:t>Process</a:t>
                      </a:r>
                    </a:p>
                  </a:txBody>
                  <a:tcPr/>
                </a:tc>
                <a:tc>
                  <a:txBody>
                    <a:bodyPr/>
                    <a:lstStyle/>
                    <a:p>
                      <a:r>
                        <a:rPr lang="en-US"/>
                        <a:t>Systems</a:t>
                      </a:r>
                    </a:p>
                  </a:txBody>
                  <a:tcPr/>
                </a:tc>
                <a:tc>
                  <a:txBody>
                    <a:bodyPr/>
                    <a:lstStyle/>
                    <a:p>
                      <a:r>
                        <a:rPr lang="en-US"/>
                        <a:t>Mindset</a:t>
                      </a:r>
                    </a:p>
                  </a:txBody>
                  <a:tcPr/>
                </a:tc>
                <a:tc>
                  <a:txBody>
                    <a:bodyPr/>
                    <a:lstStyle/>
                    <a:p>
                      <a:r>
                        <a:rPr lang="en-US"/>
                        <a:t>Reporting Structure</a:t>
                      </a:r>
                    </a:p>
                  </a:txBody>
                  <a:tcPr/>
                </a:tc>
                <a:tc>
                  <a:txBody>
                    <a:bodyPr/>
                    <a:lstStyle/>
                    <a:p>
                      <a:r>
                        <a:rPr lang="en-US"/>
                        <a:t>Overall Impact</a:t>
                      </a:r>
                    </a:p>
                  </a:txBody>
                  <a:tcPr/>
                </a:tc>
                <a:extLst>
                  <a:ext uri="{0D108BD9-81ED-4DB2-BD59-A6C34878D82A}">
                    <a16:rowId xmlns:a16="http://schemas.microsoft.com/office/drawing/2014/main" val="3400184884"/>
                  </a:ext>
                </a:extLst>
              </a:tr>
              <a:tr h="683016">
                <a:tc>
                  <a:txBody>
                    <a:bodyPr/>
                    <a:lstStyle/>
                    <a:p>
                      <a:r>
                        <a:rPr lang="en-US"/>
                        <a:t>English</a:t>
                      </a:r>
                    </a:p>
                  </a:txBody>
                  <a:tcPr/>
                </a:tc>
                <a:tc>
                  <a:txBody>
                    <a:bodyPr/>
                    <a:lstStyle/>
                    <a:p>
                      <a:r>
                        <a:rPr lang="en-US"/>
                        <a:t>9</a:t>
                      </a:r>
                    </a:p>
                  </a:txBody>
                  <a:tcPr/>
                </a:tc>
                <a:tc>
                  <a:txBody>
                    <a:bodyPr/>
                    <a:lstStyle/>
                    <a:p>
                      <a:pPr algn="ctr"/>
                      <a:r>
                        <a:rPr lang="en-US" sz="3200">
                          <a:latin typeface="Museo Sans 500" panose="02000000000000000000" pitchFamily="50" charset="0"/>
                        </a:rPr>
                        <a:t>3</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4</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3</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5</a:t>
                      </a:r>
                      <a:endParaRPr lang="en-US" sz="3200">
                        <a:solidFill>
                          <a:schemeClr val="tx1"/>
                        </a:solidFill>
                        <a:latin typeface="Museo Sans 500" panose="02000000000000000000" pitchFamily="50" charset="0"/>
                      </a:endParaRPr>
                    </a:p>
                  </a:txBody>
                  <a:tcPr/>
                </a:tc>
                <a:tc>
                  <a:txBody>
                    <a:bodyPr/>
                    <a:lstStyle/>
                    <a:p>
                      <a:pPr algn="ctr"/>
                      <a:r>
                        <a:rPr lang="en-US" sz="3200">
                          <a:solidFill>
                            <a:srgbClr val="FF0000"/>
                          </a:solidFill>
                          <a:latin typeface="Museo Sans 500" panose="02000000000000000000" pitchFamily="50" charset="0"/>
                        </a:rPr>
                        <a:t>15</a:t>
                      </a:r>
                    </a:p>
                  </a:txBody>
                  <a:tcPr/>
                </a:tc>
                <a:extLst>
                  <a:ext uri="{0D108BD9-81ED-4DB2-BD59-A6C34878D82A}">
                    <a16:rowId xmlns:a16="http://schemas.microsoft.com/office/drawing/2014/main" val="162932574"/>
                  </a:ext>
                </a:extLst>
              </a:tr>
              <a:tr h="683016">
                <a:tc>
                  <a:txBody>
                    <a:bodyPr/>
                    <a:lstStyle/>
                    <a:p>
                      <a:r>
                        <a:rPr lang="en-US"/>
                        <a:t>PE</a:t>
                      </a:r>
                    </a:p>
                  </a:txBody>
                  <a:tcPr/>
                </a:tc>
                <a:tc>
                  <a:txBody>
                    <a:bodyPr/>
                    <a:lstStyle/>
                    <a:p>
                      <a:r>
                        <a:rPr lang="en-US"/>
                        <a:t>5</a:t>
                      </a:r>
                    </a:p>
                  </a:txBody>
                  <a:tcPr/>
                </a:tc>
                <a:tc>
                  <a:txBody>
                    <a:bodyPr/>
                    <a:lstStyle/>
                    <a:p>
                      <a:pPr algn="ctr"/>
                      <a:r>
                        <a:rPr lang="en-US" sz="3200">
                          <a:latin typeface="Museo Sans 500" panose="02000000000000000000" pitchFamily="50" charset="0"/>
                        </a:rPr>
                        <a:t>2</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2</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5</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0</a:t>
                      </a:r>
                      <a:endParaRPr lang="en-US" sz="3200">
                        <a:solidFill>
                          <a:schemeClr val="tx1"/>
                        </a:solidFill>
                        <a:latin typeface="Museo Sans 500" panose="02000000000000000000" pitchFamily="50" charset="0"/>
                      </a:endParaRPr>
                    </a:p>
                  </a:txBody>
                  <a:tcPr/>
                </a:tc>
                <a:tc>
                  <a:txBody>
                    <a:bodyPr/>
                    <a:lstStyle/>
                    <a:p>
                      <a:pPr algn="ctr"/>
                      <a:r>
                        <a:rPr lang="en-US" sz="3200">
                          <a:solidFill>
                            <a:schemeClr val="accent4"/>
                          </a:solidFill>
                          <a:latin typeface="Museo Sans 500" panose="02000000000000000000" pitchFamily="50" charset="0"/>
                        </a:rPr>
                        <a:t>9</a:t>
                      </a:r>
                    </a:p>
                  </a:txBody>
                  <a:tcPr/>
                </a:tc>
                <a:extLst>
                  <a:ext uri="{0D108BD9-81ED-4DB2-BD59-A6C34878D82A}">
                    <a16:rowId xmlns:a16="http://schemas.microsoft.com/office/drawing/2014/main" val="2261031342"/>
                  </a:ext>
                </a:extLst>
              </a:tr>
              <a:tr h="683016">
                <a:tc>
                  <a:txBody>
                    <a:bodyPr/>
                    <a:lstStyle/>
                    <a:p>
                      <a:r>
                        <a:rPr lang="en-US"/>
                        <a:t>Science</a:t>
                      </a:r>
                    </a:p>
                  </a:txBody>
                  <a:tcPr/>
                </a:tc>
                <a:tc>
                  <a:txBody>
                    <a:bodyPr/>
                    <a:lstStyle/>
                    <a:p>
                      <a:r>
                        <a:rPr lang="en-US"/>
                        <a:t>12</a:t>
                      </a:r>
                    </a:p>
                  </a:txBody>
                  <a:tcPr/>
                </a:tc>
                <a:tc>
                  <a:txBody>
                    <a:bodyPr/>
                    <a:lstStyle/>
                    <a:p>
                      <a:pPr algn="ctr"/>
                      <a:r>
                        <a:rPr lang="en-US" sz="3200">
                          <a:latin typeface="Museo Sans 500" panose="02000000000000000000" pitchFamily="50" charset="0"/>
                        </a:rPr>
                        <a:t>4</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3</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0</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0</a:t>
                      </a:r>
                      <a:endParaRPr lang="en-US" sz="3200">
                        <a:solidFill>
                          <a:schemeClr val="tx1"/>
                        </a:solidFill>
                        <a:latin typeface="Museo Sans 500" panose="02000000000000000000" pitchFamily="50" charset="0"/>
                      </a:endParaRPr>
                    </a:p>
                  </a:txBody>
                  <a:tcPr/>
                </a:tc>
                <a:tc>
                  <a:txBody>
                    <a:bodyPr/>
                    <a:lstStyle/>
                    <a:p>
                      <a:pPr algn="ctr"/>
                      <a:r>
                        <a:rPr lang="en-US" sz="3200">
                          <a:solidFill>
                            <a:srgbClr val="92D050"/>
                          </a:solidFill>
                          <a:latin typeface="Museo Sans 500" panose="02000000000000000000" pitchFamily="50" charset="0"/>
                        </a:rPr>
                        <a:t>7</a:t>
                      </a:r>
                    </a:p>
                  </a:txBody>
                  <a:tcPr/>
                </a:tc>
                <a:extLst>
                  <a:ext uri="{0D108BD9-81ED-4DB2-BD59-A6C34878D82A}">
                    <a16:rowId xmlns:a16="http://schemas.microsoft.com/office/drawing/2014/main" val="1612710987"/>
                  </a:ext>
                </a:extLst>
              </a:tr>
              <a:tr h="683016">
                <a:tc>
                  <a:txBody>
                    <a:bodyPr/>
                    <a:lstStyle/>
                    <a:p>
                      <a:r>
                        <a:rPr lang="en-US" err="1"/>
                        <a:t>Maths</a:t>
                      </a:r>
                      <a:endParaRPr lang="en-US"/>
                    </a:p>
                  </a:txBody>
                  <a:tcPr/>
                </a:tc>
                <a:tc>
                  <a:txBody>
                    <a:bodyPr/>
                    <a:lstStyle/>
                    <a:p>
                      <a:r>
                        <a:rPr lang="en-US"/>
                        <a:t>8</a:t>
                      </a:r>
                    </a:p>
                  </a:txBody>
                  <a:tcPr/>
                </a:tc>
                <a:tc>
                  <a:txBody>
                    <a:bodyPr/>
                    <a:lstStyle/>
                    <a:p>
                      <a:pPr algn="ctr"/>
                      <a:r>
                        <a:rPr lang="en-US" sz="3200">
                          <a:latin typeface="Museo Sans 500" panose="02000000000000000000" pitchFamily="50" charset="0"/>
                        </a:rPr>
                        <a:t>3</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4</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3</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3</a:t>
                      </a:r>
                      <a:endParaRPr lang="en-US" sz="3200">
                        <a:solidFill>
                          <a:schemeClr val="tx1"/>
                        </a:solidFill>
                        <a:latin typeface="Museo Sans 500" panose="02000000000000000000" pitchFamily="50" charset="0"/>
                      </a:endParaRPr>
                    </a:p>
                  </a:txBody>
                  <a:tcPr/>
                </a:tc>
                <a:tc>
                  <a:txBody>
                    <a:bodyPr/>
                    <a:lstStyle/>
                    <a:p>
                      <a:pPr algn="ctr"/>
                      <a:r>
                        <a:rPr lang="en-US" sz="3200">
                          <a:solidFill>
                            <a:srgbClr val="FF0000"/>
                          </a:solidFill>
                          <a:latin typeface="Museo Sans 500" panose="02000000000000000000" pitchFamily="50" charset="0"/>
                        </a:rPr>
                        <a:t>13</a:t>
                      </a:r>
                    </a:p>
                  </a:txBody>
                  <a:tcPr/>
                </a:tc>
                <a:extLst>
                  <a:ext uri="{0D108BD9-81ED-4DB2-BD59-A6C34878D82A}">
                    <a16:rowId xmlns:a16="http://schemas.microsoft.com/office/drawing/2014/main" val="1113281540"/>
                  </a:ext>
                </a:extLst>
              </a:tr>
              <a:tr h="683016">
                <a:tc>
                  <a:txBody>
                    <a:bodyPr/>
                    <a:lstStyle/>
                    <a:p>
                      <a:r>
                        <a:rPr lang="en-US"/>
                        <a:t>Technology</a:t>
                      </a:r>
                    </a:p>
                  </a:txBody>
                  <a:tcPr/>
                </a:tc>
                <a:tc>
                  <a:txBody>
                    <a:bodyPr/>
                    <a:lstStyle/>
                    <a:p>
                      <a:r>
                        <a:rPr lang="en-US"/>
                        <a:t>4</a:t>
                      </a:r>
                    </a:p>
                  </a:txBody>
                  <a:tcPr/>
                </a:tc>
                <a:tc>
                  <a:txBody>
                    <a:bodyPr/>
                    <a:lstStyle/>
                    <a:p>
                      <a:pPr algn="ctr"/>
                      <a:r>
                        <a:rPr lang="en-US" sz="3200">
                          <a:latin typeface="Museo Sans 500" panose="02000000000000000000" pitchFamily="50" charset="0"/>
                        </a:rPr>
                        <a:t>1</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2</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5</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5</a:t>
                      </a:r>
                      <a:endParaRPr lang="en-US" sz="3200">
                        <a:solidFill>
                          <a:schemeClr val="tx1"/>
                        </a:solidFill>
                        <a:latin typeface="Museo Sans 500" panose="02000000000000000000" pitchFamily="50" charset="0"/>
                      </a:endParaRPr>
                    </a:p>
                  </a:txBody>
                  <a:tcPr/>
                </a:tc>
                <a:tc>
                  <a:txBody>
                    <a:bodyPr/>
                    <a:lstStyle/>
                    <a:p>
                      <a:pPr algn="ctr"/>
                      <a:r>
                        <a:rPr lang="en-US" sz="3200">
                          <a:solidFill>
                            <a:srgbClr val="FF0000"/>
                          </a:solidFill>
                          <a:latin typeface="Museo Sans 500" panose="02000000000000000000" pitchFamily="50" charset="0"/>
                        </a:rPr>
                        <a:t>13</a:t>
                      </a:r>
                    </a:p>
                  </a:txBody>
                  <a:tcPr/>
                </a:tc>
                <a:extLst>
                  <a:ext uri="{0D108BD9-81ED-4DB2-BD59-A6C34878D82A}">
                    <a16:rowId xmlns:a16="http://schemas.microsoft.com/office/drawing/2014/main" val="3973727559"/>
                  </a:ext>
                </a:extLst>
              </a:tr>
              <a:tr h="683016">
                <a:tc>
                  <a:txBody>
                    <a:bodyPr/>
                    <a:lstStyle/>
                    <a:p>
                      <a:r>
                        <a:rPr lang="en-US"/>
                        <a:t>Admin</a:t>
                      </a:r>
                    </a:p>
                  </a:txBody>
                  <a:tcPr/>
                </a:tc>
                <a:tc>
                  <a:txBody>
                    <a:bodyPr/>
                    <a:lstStyle/>
                    <a:p>
                      <a:r>
                        <a:rPr lang="en-US"/>
                        <a:t>6</a:t>
                      </a:r>
                    </a:p>
                  </a:txBody>
                  <a:tcPr/>
                </a:tc>
                <a:tc>
                  <a:txBody>
                    <a:bodyPr/>
                    <a:lstStyle/>
                    <a:p>
                      <a:pPr algn="ctr"/>
                      <a:r>
                        <a:rPr lang="en-US" sz="3200">
                          <a:latin typeface="Museo Sans 500" panose="02000000000000000000" pitchFamily="50" charset="0"/>
                        </a:rPr>
                        <a:t>4</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4</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3</a:t>
                      </a:r>
                      <a:endParaRPr lang="en-US" sz="3200">
                        <a:solidFill>
                          <a:schemeClr val="tx1"/>
                        </a:solidFill>
                        <a:latin typeface="Museo Sans 500" panose="02000000000000000000" pitchFamily="50" charset="0"/>
                      </a:endParaRPr>
                    </a:p>
                  </a:txBody>
                  <a:tcPr/>
                </a:tc>
                <a:tc>
                  <a:txBody>
                    <a:bodyPr/>
                    <a:lstStyle/>
                    <a:p>
                      <a:pPr algn="ctr"/>
                      <a:r>
                        <a:rPr lang="en-US" sz="3200">
                          <a:latin typeface="Museo Sans 500" panose="02000000000000000000" pitchFamily="50" charset="0"/>
                        </a:rPr>
                        <a:t>0</a:t>
                      </a:r>
                      <a:endParaRPr lang="en-US" sz="3200">
                        <a:solidFill>
                          <a:schemeClr val="tx1"/>
                        </a:solidFill>
                        <a:latin typeface="Museo Sans 500" panose="02000000000000000000" pitchFamily="50" charset="0"/>
                      </a:endParaRPr>
                    </a:p>
                  </a:txBody>
                  <a:tcPr/>
                </a:tc>
                <a:tc>
                  <a:txBody>
                    <a:bodyPr/>
                    <a:lstStyle/>
                    <a:p>
                      <a:pPr algn="ctr"/>
                      <a:r>
                        <a:rPr lang="en-US" sz="3200">
                          <a:solidFill>
                            <a:schemeClr val="accent4"/>
                          </a:solidFill>
                          <a:latin typeface="Museo Sans 500" panose="02000000000000000000" pitchFamily="50" charset="0"/>
                        </a:rPr>
                        <a:t>11</a:t>
                      </a:r>
                    </a:p>
                  </a:txBody>
                  <a:tcPr/>
                </a:tc>
                <a:extLst>
                  <a:ext uri="{0D108BD9-81ED-4DB2-BD59-A6C34878D82A}">
                    <a16:rowId xmlns:a16="http://schemas.microsoft.com/office/drawing/2014/main" val="913005167"/>
                  </a:ext>
                </a:extLst>
              </a:tr>
            </a:tbl>
          </a:graphicData>
        </a:graphic>
      </p:graphicFrame>
      <p:sp>
        <p:nvSpPr>
          <p:cNvPr id="5" name="TextBox 4">
            <a:extLst>
              <a:ext uri="{FF2B5EF4-FFF2-40B4-BE49-F238E27FC236}">
                <a16:creationId xmlns:a16="http://schemas.microsoft.com/office/drawing/2014/main" id="{18887AB1-A765-4C70-B114-FFA64932C79E}"/>
              </a:ext>
            </a:extLst>
          </p:cNvPr>
          <p:cNvSpPr txBox="1"/>
          <p:nvPr/>
        </p:nvSpPr>
        <p:spPr>
          <a:xfrm>
            <a:off x="9740348" y="2664454"/>
            <a:ext cx="2319131" cy="2554545"/>
          </a:xfrm>
          <a:prstGeom prst="rect">
            <a:avLst/>
          </a:prstGeom>
          <a:noFill/>
        </p:spPr>
        <p:txBody>
          <a:bodyPr wrap="square" rtlCol="0">
            <a:spAutoFit/>
          </a:bodyPr>
          <a:lstStyle/>
          <a:p>
            <a:r>
              <a:rPr lang="en-US" sz="2000">
                <a:solidFill>
                  <a:schemeClr val="bg2">
                    <a:lumMod val="75000"/>
                  </a:schemeClr>
                </a:solidFill>
                <a:latin typeface="Museo Sans 500" panose="02000000000000000000" pitchFamily="50" charset="0"/>
              </a:rPr>
              <a:t>Impact Scale</a:t>
            </a:r>
          </a:p>
          <a:p>
            <a:endParaRPr lang="en-US" sz="2000">
              <a:solidFill>
                <a:schemeClr val="bg2">
                  <a:lumMod val="75000"/>
                </a:schemeClr>
              </a:solidFill>
              <a:latin typeface="Museo Sans 500" panose="02000000000000000000" pitchFamily="50" charset="0"/>
            </a:endParaRPr>
          </a:p>
          <a:p>
            <a:r>
              <a:rPr lang="en-US" sz="2000">
                <a:solidFill>
                  <a:schemeClr val="bg2">
                    <a:lumMod val="75000"/>
                  </a:schemeClr>
                </a:solidFill>
                <a:latin typeface="Museo Sans 500" panose="02000000000000000000" pitchFamily="50" charset="0"/>
              </a:rPr>
              <a:t>0 = None</a:t>
            </a:r>
          </a:p>
          <a:p>
            <a:r>
              <a:rPr lang="en-US" sz="2000">
                <a:solidFill>
                  <a:schemeClr val="bg2">
                    <a:lumMod val="75000"/>
                  </a:schemeClr>
                </a:solidFill>
                <a:latin typeface="Museo Sans 500" panose="02000000000000000000" pitchFamily="50" charset="0"/>
              </a:rPr>
              <a:t>1 = Very Low</a:t>
            </a:r>
          </a:p>
          <a:p>
            <a:r>
              <a:rPr lang="en-US" sz="2000">
                <a:solidFill>
                  <a:schemeClr val="bg2">
                    <a:lumMod val="75000"/>
                  </a:schemeClr>
                </a:solidFill>
                <a:latin typeface="Museo Sans 500" panose="02000000000000000000" pitchFamily="50" charset="0"/>
              </a:rPr>
              <a:t>2 = Low </a:t>
            </a:r>
          </a:p>
          <a:p>
            <a:r>
              <a:rPr lang="en-US" sz="2000">
                <a:solidFill>
                  <a:schemeClr val="bg2">
                    <a:lumMod val="75000"/>
                  </a:schemeClr>
                </a:solidFill>
                <a:latin typeface="Museo Sans 500" panose="02000000000000000000" pitchFamily="50" charset="0"/>
              </a:rPr>
              <a:t>3 = Moderate</a:t>
            </a:r>
          </a:p>
          <a:p>
            <a:r>
              <a:rPr lang="en-US" sz="2000">
                <a:solidFill>
                  <a:schemeClr val="bg2">
                    <a:lumMod val="75000"/>
                  </a:schemeClr>
                </a:solidFill>
                <a:latin typeface="Museo Sans 500" panose="02000000000000000000" pitchFamily="50" charset="0"/>
              </a:rPr>
              <a:t>4 = High</a:t>
            </a:r>
          </a:p>
          <a:p>
            <a:r>
              <a:rPr lang="en-US" sz="2000">
                <a:solidFill>
                  <a:schemeClr val="bg2">
                    <a:lumMod val="75000"/>
                  </a:schemeClr>
                </a:solidFill>
                <a:latin typeface="Museo Sans 500" panose="02000000000000000000" pitchFamily="50" charset="0"/>
              </a:rPr>
              <a:t>5 = Very High </a:t>
            </a:r>
          </a:p>
        </p:txBody>
      </p:sp>
    </p:spTree>
    <p:extLst>
      <p:ext uri="{BB962C8B-B14F-4D97-AF65-F5344CB8AC3E}">
        <p14:creationId xmlns:p14="http://schemas.microsoft.com/office/powerpoint/2010/main" val="325796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0AF9-B315-434A-B3BD-C1863D04FEEB}"/>
              </a:ext>
            </a:extLst>
          </p:cNvPr>
          <p:cNvSpPr>
            <a:spLocks noGrp="1"/>
          </p:cNvSpPr>
          <p:nvPr>
            <p:ph type="title"/>
          </p:nvPr>
        </p:nvSpPr>
        <p:spPr/>
        <p:txBody>
          <a:bodyPr/>
          <a:lstStyle/>
          <a:p>
            <a:r>
              <a:rPr lang="en-US">
                <a:solidFill>
                  <a:schemeClr val="bg2">
                    <a:lumMod val="75000"/>
                  </a:schemeClr>
                </a:solidFill>
                <a:latin typeface="Museo Sans 500" panose="02000000000000000000" pitchFamily="50" charset="0"/>
              </a:rPr>
              <a:t>Unique Challenges</a:t>
            </a:r>
          </a:p>
        </p:txBody>
      </p:sp>
      <p:sp>
        <p:nvSpPr>
          <p:cNvPr id="3" name="Content Placeholder 2">
            <a:extLst>
              <a:ext uri="{FF2B5EF4-FFF2-40B4-BE49-F238E27FC236}">
                <a16:creationId xmlns:a16="http://schemas.microsoft.com/office/drawing/2014/main" id="{79963574-F494-4B60-8AB3-3D1687952133}"/>
              </a:ext>
            </a:extLst>
          </p:cNvPr>
          <p:cNvSpPr>
            <a:spLocks noGrp="1"/>
          </p:cNvSpPr>
          <p:nvPr>
            <p:ph idx="1"/>
          </p:nvPr>
        </p:nvSpPr>
        <p:spPr>
          <a:xfrm>
            <a:off x="838200" y="1690688"/>
            <a:ext cx="10515600" cy="4351338"/>
          </a:xfrm>
        </p:spPr>
        <p:txBody>
          <a:bodyPr>
            <a:normAutofit fontScale="77500" lnSpcReduction="20000"/>
          </a:bodyPr>
          <a:lstStyle/>
          <a:p>
            <a:pPr>
              <a:lnSpc>
                <a:spcPct val="150000"/>
              </a:lnSpc>
            </a:pPr>
            <a:r>
              <a:rPr lang="en-US">
                <a:solidFill>
                  <a:schemeClr val="bg2">
                    <a:lumMod val="75000"/>
                  </a:schemeClr>
                </a:solidFill>
                <a:latin typeface="Museo Sans 500" panose="02000000000000000000" pitchFamily="50" charset="0"/>
              </a:rPr>
              <a:t>Perceived need for change</a:t>
            </a:r>
          </a:p>
          <a:p>
            <a:pPr lvl="1">
              <a:lnSpc>
                <a:spcPct val="150000"/>
              </a:lnSpc>
            </a:pPr>
            <a:r>
              <a:rPr lang="en-US">
                <a:solidFill>
                  <a:schemeClr val="bg2">
                    <a:lumMod val="75000"/>
                  </a:schemeClr>
                </a:solidFill>
                <a:latin typeface="Museo Sans 500" panose="02000000000000000000" pitchFamily="50" charset="0"/>
              </a:rPr>
              <a:t>There’s nothing wrong with the current system</a:t>
            </a:r>
          </a:p>
          <a:p>
            <a:pPr lvl="1">
              <a:lnSpc>
                <a:spcPct val="150000"/>
              </a:lnSpc>
            </a:pPr>
            <a:r>
              <a:rPr lang="en-US">
                <a:solidFill>
                  <a:schemeClr val="bg2">
                    <a:lumMod val="75000"/>
                  </a:schemeClr>
                </a:solidFill>
                <a:latin typeface="Museo Sans 500" panose="02000000000000000000" pitchFamily="50" charset="0"/>
              </a:rPr>
              <a:t>I don’t see what this is adding </a:t>
            </a:r>
          </a:p>
          <a:p>
            <a:pPr>
              <a:lnSpc>
                <a:spcPct val="150000"/>
              </a:lnSpc>
            </a:pPr>
            <a:r>
              <a:rPr lang="en-US">
                <a:solidFill>
                  <a:schemeClr val="bg2">
                    <a:lumMod val="75000"/>
                  </a:schemeClr>
                </a:solidFill>
                <a:latin typeface="Museo Sans 500" panose="02000000000000000000" pitchFamily="50" charset="0"/>
              </a:rPr>
              <a:t>Change History</a:t>
            </a:r>
          </a:p>
          <a:p>
            <a:pPr lvl="1">
              <a:lnSpc>
                <a:spcPct val="150000"/>
              </a:lnSpc>
            </a:pPr>
            <a:r>
              <a:rPr lang="en-US">
                <a:solidFill>
                  <a:schemeClr val="bg2">
                    <a:lumMod val="75000"/>
                  </a:schemeClr>
                </a:solidFill>
                <a:latin typeface="Museo Sans 500" panose="02000000000000000000" pitchFamily="50" charset="0"/>
              </a:rPr>
              <a:t>This was a nightmare last time</a:t>
            </a:r>
          </a:p>
          <a:p>
            <a:pPr lvl="1">
              <a:lnSpc>
                <a:spcPct val="150000"/>
              </a:lnSpc>
            </a:pPr>
            <a:r>
              <a:rPr lang="en-US">
                <a:solidFill>
                  <a:schemeClr val="bg2">
                    <a:lumMod val="75000"/>
                  </a:schemeClr>
                </a:solidFill>
                <a:latin typeface="Museo Sans 500" panose="02000000000000000000" pitchFamily="50" charset="0"/>
              </a:rPr>
              <a:t>Another change for the sake of change</a:t>
            </a:r>
          </a:p>
          <a:p>
            <a:pPr>
              <a:lnSpc>
                <a:spcPct val="150000"/>
              </a:lnSpc>
            </a:pPr>
            <a:r>
              <a:rPr lang="en-US">
                <a:solidFill>
                  <a:schemeClr val="bg2">
                    <a:lumMod val="75000"/>
                  </a:schemeClr>
                </a:solidFill>
                <a:latin typeface="Museo Sans 500" panose="02000000000000000000" pitchFamily="50" charset="0"/>
              </a:rPr>
              <a:t>Capacity</a:t>
            </a:r>
          </a:p>
          <a:p>
            <a:pPr lvl="1">
              <a:lnSpc>
                <a:spcPct val="150000"/>
              </a:lnSpc>
            </a:pPr>
            <a:r>
              <a:rPr lang="en-US">
                <a:solidFill>
                  <a:schemeClr val="bg2">
                    <a:lumMod val="75000"/>
                  </a:schemeClr>
                </a:solidFill>
                <a:latin typeface="Museo Sans 500" panose="02000000000000000000" pitchFamily="50" charset="0"/>
              </a:rPr>
              <a:t>I don’t have time to learn new things</a:t>
            </a:r>
          </a:p>
          <a:p>
            <a:pPr lvl="1">
              <a:lnSpc>
                <a:spcPct val="150000"/>
              </a:lnSpc>
            </a:pPr>
            <a:r>
              <a:rPr lang="en-US">
                <a:solidFill>
                  <a:schemeClr val="bg2">
                    <a:lumMod val="75000"/>
                  </a:schemeClr>
                </a:solidFill>
                <a:latin typeface="Museo Sans 500" panose="02000000000000000000" pitchFamily="50" charset="0"/>
              </a:rPr>
              <a:t>I’ve got enough to do without this</a:t>
            </a:r>
          </a:p>
          <a:p>
            <a:pPr>
              <a:lnSpc>
                <a:spcPct val="150000"/>
              </a:lnSpc>
            </a:pPr>
            <a:endParaRPr lang="en-US">
              <a:solidFill>
                <a:schemeClr val="bg2">
                  <a:lumMod val="75000"/>
                </a:schemeClr>
              </a:solidFill>
              <a:latin typeface="Museo Sans 500" panose="02000000000000000000" pitchFamily="50" charset="0"/>
            </a:endParaRPr>
          </a:p>
        </p:txBody>
      </p:sp>
    </p:spTree>
    <p:extLst>
      <p:ext uri="{BB962C8B-B14F-4D97-AF65-F5344CB8AC3E}">
        <p14:creationId xmlns:p14="http://schemas.microsoft.com/office/powerpoint/2010/main" val="52726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3E803CD-B6CF-40C0-BD73-E3721D51F9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4448908" y="1043354"/>
            <a:ext cx="4876800" cy="4876800"/>
          </a:xfrm>
          <a:prstGeom prst="rect">
            <a:avLst/>
          </a:prstGeom>
        </p:spPr>
      </p:pic>
      <p:sp>
        <p:nvSpPr>
          <p:cNvPr id="10" name="Speech Bubble: Oval 9">
            <a:extLst>
              <a:ext uri="{FF2B5EF4-FFF2-40B4-BE49-F238E27FC236}">
                <a16:creationId xmlns:a16="http://schemas.microsoft.com/office/drawing/2014/main" id="{04ECA74F-0B2F-4402-890D-FE1C40125845}"/>
              </a:ext>
            </a:extLst>
          </p:cNvPr>
          <p:cNvSpPr/>
          <p:nvPr/>
        </p:nvSpPr>
        <p:spPr>
          <a:xfrm>
            <a:off x="9523523" y="962389"/>
            <a:ext cx="2496766" cy="1344038"/>
          </a:xfrm>
          <a:prstGeom prst="wedgeEllipseCallout">
            <a:avLst>
              <a:gd name="adj1" fmla="val -65381"/>
              <a:gd name="adj2" fmla="val 75146"/>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useo Sans 500" panose="02000000000000000000" pitchFamily="50" charset="0"/>
              </a:rPr>
              <a:t>Audience</a:t>
            </a:r>
          </a:p>
        </p:txBody>
      </p:sp>
      <p:sp>
        <p:nvSpPr>
          <p:cNvPr id="11" name="Speech Bubble: Oval 10">
            <a:extLst>
              <a:ext uri="{FF2B5EF4-FFF2-40B4-BE49-F238E27FC236}">
                <a16:creationId xmlns:a16="http://schemas.microsoft.com/office/drawing/2014/main" id="{91752834-57C6-4B38-ABAC-A29E809E58DF}"/>
              </a:ext>
            </a:extLst>
          </p:cNvPr>
          <p:cNvSpPr/>
          <p:nvPr/>
        </p:nvSpPr>
        <p:spPr>
          <a:xfrm>
            <a:off x="1559793" y="962389"/>
            <a:ext cx="2496766" cy="1344038"/>
          </a:xfrm>
          <a:prstGeom prst="wedgeEllipseCallout">
            <a:avLst>
              <a:gd name="adj1" fmla="val 69478"/>
              <a:gd name="adj2" fmla="val 7621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useo Sans 500" panose="02000000000000000000" pitchFamily="50" charset="0"/>
              </a:rPr>
              <a:t>Key Messages</a:t>
            </a:r>
          </a:p>
        </p:txBody>
      </p:sp>
      <p:sp>
        <p:nvSpPr>
          <p:cNvPr id="12" name="Speech Bubble: Oval 11">
            <a:extLst>
              <a:ext uri="{FF2B5EF4-FFF2-40B4-BE49-F238E27FC236}">
                <a16:creationId xmlns:a16="http://schemas.microsoft.com/office/drawing/2014/main" id="{69A56809-B73B-48CD-A484-F90E06B9954C}"/>
              </a:ext>
            </a:extLst>
          </p:cNvPr>
          <p:cNvSpPr/>
          <p:nvPr/>
        </p:nvSpPr>
        <p:spPr>
          <a:xfrm>
            <a:off x="1559793" y="4495151"/>
            <a:ext cx="2496766" cy="1344038"/>
          </a:xfrm>
          <a:prstGeom prst="wedgeEllipseCallout">
            <a:avLst>
              <a:gd name="adj1" fmla="val 73452"/>
              <a:gd name="adj2" fmla="val -5764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useo Sans 500" panose="02000000000000000000" pitchFamily="50" charset="0"/>
              </a:rPr>
              <a:t>Method</a:t>
            </a:r>
          </a:p>
        </p:txBody>
      </p:sp>
      <p:sp>
        <p:nvSpPr>
          <p:cNvPr id="13" name="Speech Bubble: Oval 12">
            <a:extLst>
              <a:ext uri="{FF2B5EF4-FFF2-40B4-BE49-F238E27FC236}">
                <a16:creationId xmlns:a16="http://schemas.microsoft.com/office/drawing/2014/main" id="{D6863637-3D94-4784-89ED-B002BD85E6CF}"/>
              </a:ext>
            </a:extLst>
          </p:cNvPr>
          <p:cNvSpPr/>
          <p:nvPr/>
        </p:nvSpPr>
        <p:spPr>
          <a:xfrm>
            <a:off x="9523523" y="4495151"/>
            <a:ext cx="2496766" cy="1344038"/>
          </a:xfrm>
          <a:prstGeom prst="wedgeEllipseCallout">
            <a:avLst>
              <a:gd name="adj1" fmla="val -65598"/>
              <a:gd name="adj2" fmla="val -5475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useo Sans 500" panose="02000000000000000000" pitchFamily="50" charset="0"/>
              </a:rPr>
              <a:t>Timing</a:t>
            </a:r>
          </a:p>
        </p:txBody>
      </p:sp>
      <p:sp>
        <p:nvSpPr>
          <p:cNvPr id="2" name="TextBox 1">
            <a:extLst>
              <a:ext uri="{FF2B5EF4-FFF2-40B4-BE49-F238E27FC236}">
                <a16:creationId xmlns:a16="http://schemas.microsoft.com/office/drawing/2014/main" id="{70EBAC2C-9229-43E4-90C2-34AC174E792C}"/>
              </a:ext>
            </a:extLst>
          </p:cNvPr>
          <p:cNvSpPr txBox="1"/>
          <p:nvPr/>
        </p:nvSpPr>
        <p:spPr>
          <a:xfrm rot="16200000">
            <a:off x="-2131969" y="2604591"/>
            <a:ext cx="6018265" cy="1754326"/>
          </a:xfrm>
          <a:prstGeom prst="rect">
            <a:avLst/>
          </a:prstGeom>
          <a:noFill/>
        </p:spPr>
        <p:txBody>
          <a:bodyPr wrap="square" rtlCol="0">
            <a:spAutoFit/>
          </a:bodyPr>
          <a:lstStyle/>
          <a:p>
            <a:pPr algn="ctr"/>
            <a:r>
              <a:rPr lang="en-US" sz="5400">
                <a:solidFill>
                  <a:schemeClr val="bg2">
                    <a:lumMod val="75000"/>
                  </a:schemeClr>
                </a:solidFill>
              </a:rPr>
              <a:t>Communications Plan</a:t>
            </a:r>
          </a:p>
        </p:txBody>
      </p:sp>
      <p:sp>
        <p:nvSpPr>
          <p:cNvPr id="3" name="TextBox 2">
            <a:extLst>
              <a:ext uri="{FF2B5EF4-FFF2-40B4-BE49-F238E27FC236}">
                <a16:creationId xmlns:a16="http://schemas.microsoft.com/office/drawing/2014/main" id="{BC41D668-7CAA-4CD9-B291-672242B0FE01}"/>
              </a:ext>
            </a:extLst>
          </p:cNvPr>
          <p:cNvSpPr txBox="1"/>
          <p:nvPr/>
        </p:nvSpPr>
        <p:spPr>
          <a:xfrm>
            <a:off x="6887308" y="3127811"/>
            <a:ext cx="1845875" cy="707886"/>
          </a:xfrm>
          <a:prstGeom prst="rect">
            <a:avLst/>
          </a:prstGeom>
          <a:noFill/>
        </p:spPr>
        <p:txBody>
          <a:bodyPr wrap="square" rtlCol="0">
            <a:spAutoFit/>
          </a:bodyPr>
          <a:lstStyle/>
          <a:p>
            <a:r>
              <a:rPr lang="en-US" sz="4000">
                <a:solidFill>
                  <a:schemeClr val="bg2">
                    <a:lumMod val="50000"/>
                  </a:schemeClr>
                </a:solidFill>
                <a:latin typeface="Museo Sans 500" panose="02000000000000000000" pitchFamily="50" charset="0"/>
              </a:rPr>
              <a:t>WHO?</a:t>
            </a:r>
            <a:endParaRPr lang="en-US">
              <a:solidFill>
                <a:schemeClr val="bg2">
                  <a:lumMod val="50000"/>
                </a:schemeClr>
              </a:solidFill>
              <a:latin typeface="Museo Sans 500" panose="02000000000000000000" pitchFamily="50" charset="0"/>
            </a:endParaRPr>
          </a:p>
        </p:txBody>
      </p:sp>
    </p:spTree>
    <p:extLst>
      <p:ext uri="{BB962C8B-B14F-4D97-AF65-F5344CB8AC3E}">
        <p14:creationId xmlns:p14="http://schemas.microsoft.com/office/powerpoint/2010/main" val="26367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6100-352A-4CDC-9587-659C27342794}"/>
              </a:ext>
            </a:extLst>
          </p:cNvPr>
          <p:cNvSpPr>
            <a:spLocks noGrp="1"/>
          </p:cNvSpPr>
          <p:nvPr>
            <p:ph type="title"/>
          </p:nvPr>
        </p:nvSpPr>
        <p:spPr/>
        <p:txBody>
          <a:bodyPr/>
          <a:lstStyle/>
          <a:p>
            <a:r>
              <a:rPr lang="en-US">
                <a:solidFill>
                  <a:schemeClr val="bg2">
                    <a:lumMod val="75000"/>
                  </a:schemeClr>
                </a:solidFill>
                <a:latin typeface="Museo Sans 500" panose="02000000000000000000" pitchFamily="50" charset="0"/>
              </a:rPr>
              <a:t>Key Messages</a:t>
            </a:r>
          </a:p>
        </p:txBody>
      </p:sp>
      <p:sp>
        <p:nvSpPr>
          <p:cNvPr id="3" name="Content Placeholder 2">
            <a:extLst>
              <a:ext uri="{FF2B5EF4-FFF2-40B4-BE49-F238E27FC236}">
                <a16:creationId xmlns:a16="http://schemas.microsoft.com/office/drawing/2014/main" id="{BD4F5158-9442-45D4-A07F-26E77DB183EB}"/>
              </a:ext>
            </a:extLst>
          </p:cNvPr>
          <p:cNvSpPr>
            <a:spLocks noGrp="1"/>
          </p:cNvSpPr>
          <p:nvPr>
            <p:ph idx="1"/>
          </p:nvPr>
        </p:nvSpPr>
        <p:spPr>
          <a:xfrm>
            <a:off x="838200" y="2141537"/>
            <a:ext cx="10515600" cy="4351338"/>
          </a:xfrm>
        </p:spPr>
        <p:txBody>
          <a:bodyPr/>
          <a:lstStyle/>
          <a:p>
            <a:r>
              <a:rPr lang="en-US">
                <a:solidFill>
                  <a:schemeClr val="bg2">
                    <a:lumMod val="75000"/>
                  </a:schemeClr>
                </a:solidFill>
                <a:latin typeface="Museo Sans 500" panose="02000000000000000000" pitchFamily="50" charset="0"/>
              </a:rPr>
              <a:t>These changes will free up finances to be allocated to projects closer to the classroom.</a:t>
            </a:r>
          </a:p>
          <a:p>
            <a:r>
              <a:rPr lang="en-US">
                <a:solidFill>
                  <a:schemeClr val="bg2">
                    <a:lumMod val="75000"/>
                  </a:schemeClr>
                </a:solidFill>
                <a:latin typeface="Museo Sans 500" panose="02000000000000000000" pitchFamily="50" charset="0"/>
              </a:rPr>
              <a:t>The project will create a simple platform to give time back to users for their primary roles.</a:t>
            </a:r>
          </a:p>
          <a:p>
            <a:r>
              <a:rPr lang="en-US">
                <a:solidFill>
                  <a:schemeClr val="bg2">
                    <a:lumMod val="75000"/>
                  </a:schemeClr>
                </a:solidFill>
                <a:latin typeface="Museo Sans 500" panose="02000000000000000000" pitchFamily="50" charset="0"/>
              </a:rPr>
              <a:t>It will ensure communications have clear channels, are faster and collaborative. Assuring clarity and simplicity for all users.</a:t>
            </a:r>
          </a:p>
          <a:p>
            <a:endParaRPr lang="en-US"/>
          </a:p>
        </p:txBody>
      </p:sp>
    </p:spTree>
    <p:extLst>
      <p:ext uri="{BB962C8B-B14F-4D97-AF65-F5344CB8AC3E}">
        <p14:creationId xmlns:p14="http://schemas.microsoft.com/office/powerpoint/2010/main" val="49131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6455-55A4-4D46-BBF0-5641E65B7FF2}"/>
              </a:ext>
            </a:extLst>
          </p:cNvPr>
          <p:cNvSpPr>
            <a:spLocks noGrp="1"/>
          </p:cNvSpPr>
          <p:nvPr>
            <p:ph type="title"/>
          </p:nvPr>
        </p:nvSpPr>
        <p:spPr/>
        <p:txBody>
          <a:bodyPr>
            <a:normAutofit/>
          </a:bodyPr>
          <a:lstStyle/>
          <a:p>
            <a:pPr algn="ctr"/>
            <a:r>
              <a:rPr lang="en-US" sz="6600">
                <a:solidFill>
                  <a:schemeClr val="bg2">
                    <a:lumMod val="75000"/>
                  </a:schemeClr>
                </a:solidFill>
                <a:latin typeface="Museo Sans 500" panose="02000000000000000000" pitchFamily="50" charset="0"/>
              </a:rPr>
              <a:t>Planning </a:t>
            </a:r>
          </a:p>
        </p:txBody>
      </p:sp>
      <p:pic>
        <p:nvPicPr>
          <p:cNvPr id="4" name="Content Placeholder 3">
            <a:extLst>
              <a:ext uri="{FF2B5EF4-FFF2-40B4-BE49-F238E27FC236}">
                <a16:creationId xmlns:a16="http://schemas.microsoft.com/office/drawing/2014/main" id="{F2E57E56-1726-48F9-8269-B5102E725AEB}"/>
              </a:ext>
            </a:extLst>
          </p:cNvPr>
          <p:cNvPicPr>
            <a:picLocks noGrp="1" noChangeAspect="1"/>
          </p:cNvPicPr>
          <p:nvPr>
            <p:ph idx="1"/>
          </p:nvPr>
        </p:nvPicPr>
        <p:blipFill>
          <a:blip r:embed="rId2"/>
          <a:stretch>
            <a:fillRect/>
          </a:stretch>
        </p:blipFill>
        <p:spPr>
          <a:xfrm>
            <a:off x="1854139" y="1727356"/>
            <a:ext cx="1048947" cy="1048947"/>
          </a:xfrm>
          <a:prstGeom prst="rect">
            <a:avLst/>
          </a:prstGeom>
        </p:spPr>
      </p:pic>
      <p:grpSp>
        <p:nvGrpSpPr>
          <p:cNvPr id="6" name="Group 5">
            <a:extLst>
              <a:ext uri="{FF2B5EF4-FFF2-40B4-BE49-F238E27FC236}">
                <a16:creationId xmlns:a16="http://schemas.microsoft.com/office/drawing/2014/main" id="{170B18B8-A78B-4C37-BD58-F8E238005FFD}"/>
              </a:ext>
            </a:extLst>
          </p:cNvPr>
          <p:cNvGrpSpPr/>
          <p:nvPr/>
        </p:nvGrpSpPr>
        <p:grpSpPr>
          <a:xfrm>
            <a:off x="1755076" y="3900006"/>
            <a:ext cx="1085425" cy="1048947"/>
            <a:chOff x="8529024" y="225914"/>
            <a:chExt cx="2658816" cy="2183363"/>
          </a:xfrm>
        </p:grpSpPr>
        <p:graphicFrame>
          <p:nvGraphicFramePr>
            <p:cNvPr id="7" name="Content Placeholder 3">
              <a:extLst>
                <a:ext uri="{FF2B5EF4-FFF2-40B4-BE49-F238E27FC236}">
                  <a16:creationId xmlns:a16="http://schemas.microsoft.com/office/drawing/2014/main" id="{96A9C869-5845-4DAF-B604-F57C1DD3EBD4}"/>
                </a:ext>
              </a:extLst>
            </p:cNvPr>
            <p:cNvGraphicFramePr>
              <a:graphicFrameLocks/>
            </p:cNvGraphicFramePr>
            <p:nvPr>
              <p:extLst>
                <p:ext uri="{D42A27DB-BD31-4B8C-83A1-F6EECF244321}">
                  <p14:modId xmlns:p14="http://schemas.microsoft.com/office/powerpoint/2010/main" val="4110422798"/>
                </p:ext>
              </p:extLst>
            </p:nvPr>
          </p:nvGraphicFramePr>
          <p:xfrm>
            <a:off x="8529024" y="831273"/>
            <a:ext cx="2658816" cy="121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FDB49753-E87D-47BB-A129-91762913FB75}"/>
                </a:ext>
              </a:extLst>
            </p:cNvPr>
            <p:cNvSpPr/>
            <p:nvPr/>
          </p:nvSpPr>
          <p:spPr>
            <a:xfrm>
              <a:off x="8598802" y="225914"/>
              <a:ext cx="2519264" cy="218336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9" name="TextBox 8">
            <a:extLst>
              <a:ext uri="{FF2B5EF4-FFF2-40B4-BE49-F238E27FC236}">
                <a16:creationId xmlns:a16="http://schemas.microsoft.com/office/drawing/2014/main" id="{E80B47F5-1643-4051-B829-644318D508DD}"/>
              </a:ext>
            </a:extLst>
          </p:cNvPr>
          <p:cNvSpPr txBox="1"/>
          <p:nvPr/>
        </p:nvSpPr>
        <p:spPr>
          <a:xfrm>
            <a:off x="2931571" y="1986481"/>
            <a:ext cx="8819582" cy="523220"/>
          </a:xfrm>
          <a:prstGeom prst="rect">
            <a:avLst/>
          </a:prstGeom>
          <a:noFill/>
        </p:spPr>
        <p:txBody>
          <a:bodyPr wrap="square" rtlCol="0">
            <a:spAutoFit/>
          </a:bodyPr>
          <a:lstStyle/>
          <a:p>
            <a:r>
              <a:rPr lang="en-US" sz="2800">
                <a:solidFill>
                  <a:schemeClr val="bg2">
                    <a:lumMod val="75000"/>
                  </a:schemeClr>
                </a:solidFill>
                <a:latin typeface="Museo Sans 500" panose="02000000000000000000" pitchFamily="50" charset="0"/>
              </a:rPr>
              <a:t>Build WHY and WIIFM into the plan </a:t>
            </a:r>
          </a:p>
        </p:txBody>
      </p:sp>
      <p:grpSp>
        <p:nvGrpSpPr>
          <p:cNvPr id="14" name="Group 13">
            <a:extLst>
              <a:ext uri="{FF2B5EF4-FFF2-40B4-BE49-F238E27FC236}">
                <a16:creationId xmlns:a16="http://schemas.microsoft.com/office/drawing/2014/main" id="{F948EE6C-2F48-44AE-A7FF-7EE47AC20C66}"/>
              </a:ext>
            </a:extLst>
          </p:cNvPr>
          <p:cNvGrpSpPr/>
          <p:nvPr/>
        </p:nvGrpSpPr>
        <p:grpSpPr>
          <a:xfrm>
            <a:off x="227732" y="2606707"/>
            <a:ext cx="10110129" cy="1283351"/>
            <a:chOff x="975566" y="2722543"/>
            <a:chExt cx="10110129" cy="1283351"/>
          </a:xfrm>
        </p:grpSpPr>
        <p:pic>
          <p:nvPicPr>
            <p:cNvPr id="5" name="Picture 4">
              <a:extLst>
                <a:ext uri="{FF2B5EF4-FFF2-40B4-BE49-F238E27FC236}">
                  <a16:creationId xmlns:a16="http://schemas.microsoft.com/office/drawing/2014/main" id="{F369E60B-A837-4044-9565-FE51251B5035}"/>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4755" t="4458" r="4615" b="5419"/>
            <a:stretch/>
          </p:blipFill>
          <p:spPr>
            <a:xfrm>
              <a:off x="9795148" y="2722543"/>
              <a:ext cx="1290547" cy="1283351"/>
            </a:xfrm>
            <a:prstGeom prst="ellipse">
              <a:avLst/>
            </a:prstGeom>
          </p:spPr>
        </p:pic>
        <p:sp>
          <p:nvSpPr>
            <p:cNvPr id="10" name="TextBox 9">
              <a:extLst>
                <a:ext uri="{FF2B5EF4-FFF2-40B4-BE49-F238E27FC236}">
                  <a16:creationId xmlns:a16="http://schemas.microsoft.com/office/drawing/2014/main" id="{D4DABF10-DC83-419A-871A-2E2BAD573335}"/>
                </a:ext>
              </a:extLst>
            </p:cNvPr>
            <p:cNvSpPr txBox="1"/>
            <p:nvPr/>
          </p:nvSpPr>
          <p:spPr>
            <a:xfrm>
              <a:off x="975566" y="2889050"/>
              <a:ext cx="8819582" cy="954107"/>
            </a:xfrm>
            <a:prstGeom prst="rect">
              <a:avLst/>
            </a:prstGeom>
            <a:noFill/>
          </p:spPr>
          <p:txBody>
            <a:bodyPr wrap="square" rtlCol="0">
              <a:spAutoFit/>
            </a:bodyPr>
            <a:lstStyle/>
            <a:p>
              <a:pPr algn="r"/>
              <a:r>
                <a:rPr lang="en-US" sz="2800">
                  <a:solidFill>
                    <a:schemeClr val="bg2">
                      <a:lumMod val="75000"/>
                    </a:schemeClr>
                  </a:solidFill>
                  <a:latin typeface="Museo Sans 500" panose="02000000000000000000" pitchFamily="50" charset="0"/>
                </a:rPr>
                <a:t>Convince them of the change </a:t>
              </a:r>
            </a:p>
            <a:p>
              <a:pPr algn="r"/>
              <a:r>
                <a:rPr lang="en-US" sz="2800">
                  <a:solidFill>
                    <a:schemeClr val="bg2">
                      <a:lumMod val="75000"/>
                    </a:schemeClr>
                  </a:solidFill>
                  <a:latin typeface="Museo Sans 500" panose="02000000000000000000" pitchFamily="50" charset="0"/>
                </a:rPr>
                <a:t>Tell them what you need from them</a:t>
              </a:r>
            </a:p>
          </p:txBody>
        </p:sp>
      </p:grpSp>
      <p:sp>
        <p:nvSpPr>
          <p:cNvPr id="11" name="TextBox 10">
            <a:extLst>
              <a:ext uri="{FF2B5EF4-FFF2-40B4-BE49-F238E27FC236}">
                <a16:creationId xmlns:a16="http://schemas.microsoft.com/office/drawing/2014/main" id="{00A36735-D403-4BC6-931C-EFA95B1FF951}"/>
              </a:ext>
            </a:extLst>
          </p:cNvPr>
          <p:cNvSpPr txBox="1"/>
          <p:nvPr/>
        </p:nvSpPr>
        <p:spPr>
          <a:xfrm>
            <a:off x="2868987" y="3990834"/>
            <a:ext cx="8819582" cy="954107"/>
          </a:xfrm>
          <a:prstGeom prst="rect">
            <a:avLst/>
          </a:prstGeom>
          <a:noFill/>
        </p:spPr>
        <p:txBody>
          <a:bodyPr wrap="square" rtlCol="0">
            <a:spAutoFit/>
          </a:bodyPr>
          <a:lstStyle/>
          <a:p>
            <a:r>
              <a:rPr lang="en-US" sz="2800">
                <a:solidFill>
                  <a:schemeClr val="bg2">
                    <a:lumMod val="75000"/>
                  </a:schemeClr>
                </a:solidFill>
                <a:latin typeface="Museo Sans 500" panose="02000000000000000000" pitchFamily="50" charset="0"/>
              </a:rPr>
              <a:t>Get managers / champions on board early</a:t>
            </a:r>
          </a:p>
          <a:p>
            <a:r>
              <a:rPr lang="en-US" sz="2800">
                <a:solidFill>
                  <a:schemeClr val="bg2">
                    <a:lumMod val="75000"/>
                  </a:schemeClr>
                </a:solidFill>
                <a:latin typeface="Museo Sans 500" panose="02000000000000000000" pitchFamily="50" charset="0"/>
              </a:rPr>
              <a:t>Understand your audience</a:t>
            </a:r>
          </a:p>
        </p:txBody>
      </p:sp>
      <p:grpSp>
        <p:nvGrpSpPr>
          <p:cNvPr id="15" name="Group 14">
            <a:extLst>
              <a:ext uri="{FF2B5EF4-FFF2-40B4-BE49-F238E27FC236}">
                <a16:creationId xmlns:a16="http://schemas.microsoft.com/office/drawing/2014/main" id="{E9C103D1-B1A7-453C-BD39-CEF245D30BBB}"/>
              </a:ext>
            </a:extLst>
          </p:cNvPr>
          <p:cNvGrpSpPr/>
          <p:nvPr/>
        </p:nvGrpSpPr>
        <p:grpSpPr>
          <a:xfrm>
            <a:off x="2812017" y="5045717"/>
            <a:ext cx="5928712" cy="1048948"/>
            <a:chOff x="2467460" y="5037517"/>
            <a:chExt cx="5928712" cy="1048948"/>
          </a:xfrm>
        </p:grpSpPr>
        <p:pic>
          <p:nvPicPr>
            <p:cNvPr id="12" name="Graphic 11">
              <a:extLst>
                <a:ext uri="{FF2B5EF4-FFF2-40B4-BE49-F238E27FC236}">
                  <a16:creationId xmlns:a16="http://schemas.microsoft.com/office/drawing/2014/main" id="{4521D964-2433-44EA-BAFE-DA33E8308D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7347224" y="5037517"/>
              <a:ext cx="1048948" cy="1048948"/>
            </a:xfrm>
            <a:prstGeom prst="rect">
              <a:avLst/>
            </a:prstGeom>
          </p:spPr>
        </p:pic>
        <p:sp>
          <p:nvSpPr>
            <p:cNvPr id="13" name="TextBox 12">
              <a:extLst>
                <a:ext uri="{FF2B5EF4-FFF2-40B4-BE49-F238E27FC236}">
                  <a16:creationId xmlns:a16="http://schemas.microsoft.com/office/drawing/2014/main" id="{BBD28BE1-16E9-4EE3-A11C-D0B41CF40131}"/>
                </a:ext>
              </a:extLst>
            </p:cNvPr>
            <p:cNvSpPr txBox="1"/>
            <p:nvPr/>
          </p:nvSpPr>
          <p:spPr>
            <a:xfrm>
              <a:off x="2467460" y="5300381"/>
              <a:ext cx="4782832" cy="523220"/>
            </a:xfrm>
            <a:prstGeom prst="rect">
              <a:avLst/>
            </a:prstGeom>
            <a:noFill/>
          </p:spPr>
          <p:txBody>
            <a:bodyPr wrap="square" rtlCol="0">
              <a:spAutoFit/>
            </a:bodyPr>
            <a:lstStyle/>
            <a:p>
              <a:pPr algn="r"/>
              <a:r>
                <a:rPr lang="en-US" sz="2800">
                  <a:solidFill>
                    <a:schemeClr val="bg2">
                      <a:lumMod val="75000"/>
                    </a:schemeClr>
                  </a:solidFill>
                  <a:latin typeface="Museo Sans 500" panose="02000000000000000000" pitchFamily="50" charset="0"/>
                </a:rPr>
                <a:t>Plan your communications</a:t>
              </a:r>
            </a:p>
          </p:txBody>
        </p:sp>
      </p:grpSp>
    </p:spTree>
    <p:extLst>
      <p:ext uri="{BB962C8B-B14F-4D97-AF65-F5344CB8AC3E}">
        <p14:creationId xmlns:p14="http://schemas.microsoft.com/office/powerpoint/2010/main" val="352579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802C8-5AF1-4A06-A8D4-A89454560B7C}"/>
              </a:ext>
            </a:extLst>
          </p:cNvPr>
          <p:cNvSpPr>
            <a:spLocks noGrp="1"/>
          </p:cNvSpPr>
          <p:nvPr>
            <p:ph type="ctrTitle"/>
          </p:nvPr>
        </p:nvSpPr>
        <p:spPr>
          <a:xfrm>
            <a:off x="1524000" y="1561978"/>
            <a:ext cx="9144000" cy="2387600"/>
          </a:xfrm>
        </p:spPr>
        <p:txBody>
          <a:bodyPr>
            <a:normAutofit/>
          </a:bodyPr>
          <a:lstStyle/>
          <a:p>
            <a:r>
              <a:rPr lang="en-US" sz="8000">
                <a:solidFill>
                  <a:schemeClr val="bg2">
                    <a:lumMod val="75000"/>
                  </a:schemeClr>
                </a:solidFill>
                <a:latin typeface="Museo Sans 500" panose="02000000000000000000" pitchFamily="50" charset="0"/>
              </a:rPr>
              <a:t>Delivery</a:t>
            </a:r>
          </a:p>
        </p:txBody>
      </p:sp>
    </p:spTree>
    <p:extLst>
      <p:ext uri="{BB962C8B-B14F-4D97-AF65-F5344CB8AC3E}">
        <p14:creationId xmlns:p14="http://schemas.microsoft.com/office/powerpoint/2010/main" val="60058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7061A-E508-45DC-A021-AF8A9DE636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500083">
            <a:off x="2811215" y="918968"/>
            <a:ext cx="5020066" cy="5020066"/>
          </a:xfrm>
          <a:prstGeom prst="rect">
            <a:avLst/>
          </a:prstGeom>
        </p:spPr>
      </p:pic>
      <p:pic>
        <p:nvPicPr>
          <p:cNvPr id="6" name="Picture 5">
            <a:extLst>
              <a:ext uri="{FF2B5EF4-FFF2-40B4-BE49-F238E27FC236}">
                <a16:creationId xmlns:a16="http://schemas.microsoft.com/office/drawing/2014/main" id="{15FAD0B1-FEB6-4D66-A001-722E9760CE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96437" y="4618469"/>
            <a:ext cx="1392380" cy="1392380"/>
          </a:xfrm>
          <a:prstGeom prst="rect">
            <a:avLst/>
          </a:prstGeom>
        </p:spPr>
      </p:pic>
      <p:pic>
        <p:nvPicPr>
          <p:cNvPr id="7" name="Graphic 6">
            <a:extLst>
              <a:ext uri="{FF2B5EF4-FFF2-40B4-BE49-F238E27FC236}">
                <a16:creationId xmlns:a16="http://schemas.microsoft.com/office/drawing/2014/main" id="{2B82636A-AAAC-4B72-8BC3-BCAA36D908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7991209" y="4546366"/>
            <a:ext cx="1392380" cy="1392380"/>
          </a:xfrm>
          <a:prstGeom prst="rect">
            <a:avLst/>
          </a:prstGeom>
        </p:spPr>
      </p:pic>
      <p:pic>
        <p:nvPicPr>
          <p:cNvPr id="11" name="Picture 10">
            <a:extLst>
              <a:ext uri="{FF2B5EF4-FFF2-40B4-BE49-F238E27FC236}">
                <a16:creationId xmlns:a16="http://schemas.microsoft.com/office/drawing/2014/main" id="{42328863-467E-4B2F-BF64-25F8622CA2D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96437" y="759240"/>
            <a:ext cx="1392380" cy="1392380"/>
          </a:xfrm>
          <a:prstGeom prst="rect">
            <a:avLst/>
          </a:prstGeom>
        </p:spPr>
      </p:pic>
      <p:grpSp>
        <p:nvGrpSpPr>
          <p:cNvPr id="16" name="Group 15">
            <a:extLst>
              <a:ext uri="{FF2B5EF4-FFF2-40B4-BE49-F238E27FC236}">
                <a16:creationId xmlns:a16="http://schemas.microsoft.com/office/drawing/2014/main" id="{6D3C9A91-0D55-4D57-982E-D73099899D85}"/>
              </a:ext>
            </a:extLst>
          </p:cNvPr>
          <p:cNvGrpSpPr/>
          <p:nvPr/>
        </p:nvGrpSpPr>
        <p:grpSpPr>
          <a:xfrm>
            <a:off x="7928740" y="590455"/>
            <a:ext cx="1517319" cy="1500839"/>
            <a:chOff x="8980073" y="4562764"/>
            <a:chExt cx="1517319" cy="1500839"/>
          </a:xfrm>
        </p:grpSpPr>
        <p:graphicFrame>
          <p:nvGraphicFramePr>
            <p:cNvPr id="13" name="Content Placeholder 3">
              <a:extLst>
                <a:ext uri="{FF2B5EF4-FFF2-40B4-BE49-F238E27FC236}">
                  <a16:creationId xmlns:a16="http://schemas.microsoft.com/office/drawing/2014/main" id="{15A517A4-6454-427C-9C58-CF972266493A}"/>
                </a:ext>
              </a:extLst>
            </p:cNvPr>
            <p:cNvGraphicFramePr>
              <a:graphicFrameLocks/>
            </p:cNvGraphicFramePr>
            <p:nvPr>
              <p:extLst>
                <p:ext uri="{D42A27DB-BD31-4B8C-83A1-F6EECF244321}">
                  <p14:modId xmlns:p14="http://schemas.microsoft.com/office/powerpoint/2010/main" val="894875134"/>
                </p:ext>
              </p:extLst>
            </p:nvPr>
          </p:nvGraphicFramePr>
          <p:xfrm>
            <a:off x="8980073" y="4963857"/>
            <a:ext cx="1517319" cy="8071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4" name="Oval 13">
              <a:extLst>
                <a:ext uri="{FF2B5EF4-FFF2-40B4-BE49-F238E27FC236}">
                  <a16:creationId xmlns:a16="http://schemas.microsoft.com/office/drawing/2014/main" id="{06A8CD68-8C75-46A6-B482-EA1E78ABA44A}"/>
                </a:ext>
              </a:extLst>
            </p:cNvPr>
            <p:cNvSpPr/>
            <p:nvPr/>
          </p:nvSpPr>
          <p:spPr>
            <a:xfrm>
              <a:off x="8984425" y="4562764"/>
              <a:ext cx="1476427" cy="1500839"/>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F7C3CDC-5172-4A02-B5F6-7182E2FC1805}"/>
              </a:ext>
            </a:extLst>
          </p:cNvPr>
          <p:cNvSpPr txBox="1"/>
          <p:nvPr/>
        </p:nvSpPr>
        <p:spPr>
          <a:xfrm rot="16200000">
            <a:off x="7796629" y="2700462"/>
            <a:ext cx="5543454" cy="1323439"/>
          </a:xfrm>
          <a:prstGeom prst="rect">
            <a:avLst/>
          </a:prstGeom>
          <a:noFill/>
        </p:spPr>
        <p:txBody>
          <a:bodyPr wrap="square" rtlCol="0">
            <a:spAutoFit/>
          </a:bodyPr>
          <a:lstStyle/>
          <a:p>
            <a:pPr algn="ctr"/>
            <a:r>
              <a:rPr lang="en-US" sz="8000">
                <a:solidFill>
                  <a:schemeClr val="bg2">
                    <a:lumMod val="75000"/>
                  </a:schemeClr>
                </a:solidFill>
                <a:latin typeface="Museo Sans 500" panose="02000000000000000000" pitchFamily="50" charset="0"/>
              </a:rPr>
              <a:t>Launch</a:t>
            </a:r>
          </a:p>
        </p:txBody>
      </p:sp>
    </p:spTree>
    <p:extLst>
      <p:ext uri="{BB962C8B-B14F-4D97-AF65-F5344CB8AC3E}">
        <p14:creationId xmlns:p14="http://schemas.microsoft.com/office/powerpoint/2010/main" val="123375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E614E2-1BD7-48AB-9191-9A93BBC31E44}"/>
              </a:ext>
            </a:extLst>
          </p:cNvPr>
          <p:cNvSpPr>
            <a:spLocks noGrp="1"/>
          </p:cNvSpPr>
          <p:nvPr>
            <p:ph idx="1"/>
          </p:nvPr>
        </p:nvSpPr>
        <p:spPr>
          <a:xfrm>
            <a:off x="1387146" y="211014"/>
            <a:ext cx="9417708" cy="3846667"/>
          </a:xfrm>
        </p:spPr>
        <p:txBody>
          <a:bodyPr>
            <a:noAutofit/>
          </a:bodyPr>
          <a:lstStyle/>
          <a:p>
            <a:pPr marL="0" indent="0" algn="ctr">
              <a:lnSpc>
                <a:spcPct val="120000"/>
              </a:lnSpc>
              <a:buNone/>
            </a:pPr>
            <a:endParaRPr lang="en-US" sz="4400"/>
          </a:p>
          <a:p>
            <a:pPr marL="0" indent="0" algn="ctr">
              <a:lnSpc>
                <a:spcPct val="150000"/>
              </a:lnSpc>
              <a:buNone/>
            </a:pPr>
            <a:r>
              <a:rPr lang="en-US" sz="4800">
                <a:solidFill>
                  <a:schemeClr val="bg2">
                    <a:lumMod val="75000"/>
                  </a:schemeClr>
                </a:solidFill>
                <a:latin typeface="Museo Sans 500" panose="02000000000000000000" pitchFamily="50" charset="0"/>
              </a:rPr>
              <a:t>The </a:t>
            </a:r>
            <a:r>
              <a:rPr lang="en-US" sz="4800">
                <a:solidFill>
                  <a:schemeClr val="bg1"/>
                </a:solidFill>
                <a:highlight>
                  <a:srgbClr val="800080"/>
                </a:highlight>
                <a:latin typeface="Museo Sans 500" panose="02000000000000000000" pitchFamily="50" charset="0"/>
              </a:rPr>
              <a:t>process and methodology</a:t>
            </a:r>
            <a:r>
              <a:rPr lang="en-US" sz="4800">
                <a:solidFill>
                  <a:schemeClr val="bg1"/>
                </a:solidFill>
                <a:latin typeface="Museo Sans 500" panose="02000000000000000000" pitchFamily="50" charset="0"/>
              </a:rPr>
              <a:t> </a:t>
            </a:r>
            <a:r>
              <a:rPr lang="en-US" sz="4800">
                <a:solidFill>
                  <a:schemeClr val="bg2">
                    <a:lumMod val="75000"/>
                  </a:schemeClr>
                </a:solidFill>
                <a:latin typeface="Museo Sans 500" panose="02000000000000000000" pitchFamily="50" charset="0"/>
              </a:rPr>
              <a:t>of managing </a:t>
            </a:r>
            <a:r>
              <a:rPr lang="en-US" sz="4800">
                <a:solidFill>
                  <a:schemeClr val="bg1"/>
                </a:solidFill>
                <a:highlight>
                  <a:srgbClr val="800080"/>
                </a:highlight>
                <a:latin typeface="Museo Sans 500" panose="02000000000000000000" pitchFamily="50" charset="0"/>
              </a:rPr>
              <a:t>individuals</a:t>
            </a:r>
            <a:r>
              <a:rPr lang="en-US" sz="4800">
                <a:solidFill>
                  <a:schemeClr val="bg2">
                    <a:lumMod val="75000"/>
                  </a:schemeClr>
                </a:solidFill>
                <a:latin typeface="Museo Sans 500" panose="02000000000000000000" pitchFamily="50" charset="0"/>
              </a:rPr>
              <a:t> within an organization to facilitate a </a:t>
            </a:r>
            <a:r>
              <a:rPr lang="en-US" sz="4800">
                <a:solidFill>
                  <a:schemeClr val="bg1"/>
                </a:solidFill>
                <a:highlight>
                  <a:srgbClr val="800080"/>
                </a:highlight>
                <a:latin typeface="Museo Sans 500" panose="02000000000000000000" pitchFamily="50" charset="0"/>
              </a:rPr>
              <a:t>change in </a:t>
            </a:r>
            <a:r>
              <a:rPr lang="en-US" sz="4800" err="1">
                <a:solidFill>
                  <a:schemeClr val="bg1"/>
                </a:solidFill>
                <a:highlight>
                  <a:srgbClr val="800080"/>
                </a:highlight>
                <a:latin typeface="Museo Sans 500" panose="02000000000000000000" pitchFamily="50" charset="0"/>
              </a:rPr>
              <a:t>behaviours</a:t>
            </a:r>
            <a:r>
              <a:rPr lang="en-US" sz="4800">
                <a:solidFill>
                  <a:schemeClr val="bg2">
                    <a:lumMod val="75000"/>
                  </a:schemeClr>
                </a:solidFill>
                <a:latin typeface="Museo Sans 500" panose="02000000000000000000" pitchFamily="50" charset="0"/>
              </a:rPr>
              <a:t>. </a:t>
            </a:r>
          </a:p>
        </p:txBody>
      </p:sp>
    </p:spTree>
    <p:extLst>
      <p:ext uri="{BB962C8B-B14F-4D97-AF65-F5344CB8AC3E}">
        <p14:creationId xmlns:p14="http://schemas.microsoft.com/office/powerpoint/2010/main" val="275699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8D07B6-3969-44D3-B4EC-0619648E6D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79995" y="4539579"/>
            <a:ext cx="1655665" cy="1655665"/>
          </a:xfrm>
          <a:prstGeom prst="rect">
            <a:avLst/>
          </a:prstGeom>
        </p:spPr>
      </p:pic>
      <p:pic>
        <p:nvPicPr>
          <p:cNvPr id="10" name="Graphic 9">
            <a:extLst>
              <a:ext uri="{FF2B5EF4-FFF2-40B4-BE49-F238E27FC236}">
                <a16:creationId xmlns:a16="http://schemas.microsoft.com/office/drawing/2014/main" id="{3676D7DD-8052-4DC6-9EBA-9A2C236580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980073" y="1571336"/>
            <a:ext cx="1392380" cy="1392380"/>
          </a:xfrm>
          <a:prstGeom prst="rect">
            <a:avLst/>
          </a:prstGeom>
        </p:spPr>
      </p:pic>
      <p:grpSp>
        <p:nvGrpSpPr>
          <p:cNvPr id="18" name="Group 17">
            <a:extLst>
              <a:ext uri="{FF2B5EF4-FFF2-40B4-BE49-F238E27FC236}">
                <a16:creationId xmlns:a16="http://schemas.microsoft.com/office/drawing/2014/main" id="{6DAE60BE-EFBF-47FD-9314-2F4DA01BBBEF}"/>
              </a:ext>
            </a:extLst>
          </p:cNvPr>
          <p:cNvGrpSpPr/>
          <p:nvPr/>
        </p:nvGrpSpPr>
        <p:grpSpPr>
          <a:xfrm>
            <a:off x="1912240" y="1571336"/>
            <a:ext cx="1392380" cy="1392380"/>
            <a:chOff x="1912240" y="794397"/>
            <a:chExt cx="1392380" cy="1392380"/>
          </a:xfrm>
        </p:grpSpPr>
        <p:pic>
          <p:nvPicPr>
            <p:cNvPr id="17" name="Picture 16">
              <a:extLst>
                <a:ext uri="{FF2B5EF4-FFF2-40B4-BE49-F238E27FC236}">
                  <a16:creationId xmlns:a16="http://schemas.microsoft.com/office/drawing/2014/main" id="{9B1D0A97-E8C8-42BB-98B9-5661EC3C632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912240" y="794397"/>
              <a:ext cx="1392380" cy="1392380"/>
            </a:xfrm>
            <a:prstGeom prst="rect">
              <a:avLst/>
            </a:prstGeom>
          </p:spPr>
        </p:pic>
        <p:pic>
          <p:nvPicPr>
            <p:cNvPr id="16" name="Picture 15">
              <a:extLst>
                <a:ext uri="{FF2B5EF4-FFF2-40B4-BE49-F238E27FC236}">
                  <a16:creationId xmlns:a16="http://schemas.microsoft.com/office/drawing/2014/main" id="{26BAA01A-AD6B-4445-9727-26CE03CAFA0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698584" y="1490587"/>
              <a:ext cx="472134" cy="472134"/>
            </a:xfrm>
            <a:prstGeom prst="rect">
              <a:avLst/>
            </a:prstGeom>
          </p:spPr>
        </p:pic>
      </p:grpSp>
      <p:pic>
        <p:nvPicPr>
          <p:cNvPr id="20" name="Picture 19">
            <a:extLst>
              <a:ext uri="{FF2B5EF4-FFF2-40B4-BE49-F238E27FC236}">
                <a16:creationId xmlns:a16="http://schemas.microsoft.com/office/drawing/2014/main" id="{6CBA884C-BA1D-4369-9736-7DD26E11112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10226" y="439600"/>
            <a:ext cx="1392380" cy="1392380"/>
          </a:xfrm>
          <a:prstGeom prst="rect">
            <a:avLst/>
          </a:prstGeom>
        </p:spPr>
      </p:pic>
      <p:pic>
        <p:nvPicPr>
          <p:cNvPr id="23" name="Picture 22">
            <a:extLst>
              <a:ext uri="{FF2B5EF4-FFF2-40B4-BE49-F238E27FC236}">
                <a16:creationId xmlns:a16="http://schemas.microsoft.com/office/drawing/2014/main" id="{BCCE2768-792F-4D8B-B6EA-5E1A501F494B}"/>
              </a:ext>
            </a:extLst>
          </p:cNvPr>
          <p:cNvPicPr>
            <a:picLocks noChangeAspect="1"/>
          </p:cNvPicPr>
          <p:nvPr/>
        </p:nvPicPr>
        <p:blipFill>
          <a:blip r:embed="rId13">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9233787" y="4754282"/>
            <a:ext cx="884952" cy="1226261"/>
          </a:xfrm>
          <a:prstGeom prst="rect">
            <a:avLst/>
          </a:prstGeom>
        </p:spPr>
      </p:pic>
      <p:pic>
        <p:nvPicPr>
          <p:cNvPr id="27" name="Picture 26">
            <a:extLst>
              <a:ext uri="{FF2B5EF4-FFF2-40B4-BE49-F238E27FC236}">
                <a16:creationId xmlns:a16="http://schemas.microsoft.com/office/drawing/2014/main" id="{6B9FC289-CD1A-4CED-8B97-92F8CBD306B4}"/>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4734326" y="1756909"/>
            <a:ext cx="3344181" cy="3344181"/>
          </a:xfrm>
          <a:prstGeom prst="rect">
            <a:avLst/>
          </a:prstGeom>
        </p:spPr>
      </p:pic>
      <p:sp>
        <p:nvSpPr>
          <p:cNvPr id="2" name="TextBox 1">
            <a:extLst>
              <a:ext uri="{FF2B5EF4-FFF2-40B4-BE49-F238E27FC236}">
                <a16:creationId xmlns:a16="http://schemas.microsoft.com/office/drawing/2014/main" id="{84B0AA6E-33F9-47B1-9854-E62B3958C152}"/>
              </a:ext>
            </a:extLst>
          </p:cNvPr>
          <p:cNvSpPr txBox="1"/>
          <p:nvPr/>
        </p:nvSpPr>
        <p:spPr>
          <a:xfrm>
            <a:off x="3763108" y="5101090"/>
            <a:ext cx="5216965" cy="923330"/>
          </a:xfrm>
          <a:prstGeom prst="rect">
            <a:avLst/>
          </a:prstGeom>
          <a:noFill/>
        </p:spPr>
        <p:txBody>
          <a:bodyPr wrap="square" rtlCol="0">
            <a:spAutoFit/>
          </a:bodyPr>
          <a:lstStyle/>
          <a:p>
            <a:pPr algn="ctr"/>
            <a:r>
              <a:rPr lang="en-US" sz="5400">
                <a:solidFill>
                  <a:schemeClr val="bg2">
                    <a:lumMod val="75000"/>
                  </a:schemeClr>
                </a:solidFill>
                <a:latin typeface="Museo Sans 500" panose="02000000000000000000" pitchFamily="50" charset="0"/>
              </a:rPr>
              <a:t>Sponsors</a:t>
            </a:r>
          </a:p>
        </p:txBody>
      </p:sp>
    </p:spTree>
    <p:extLst>
      <p:ext uri="{BB962C8B-B14F-4D97-AF65-F5344CB8AC3E}">
        <p14:creationId xmlns:p14="http://schemas.microsoft.com/office/powerpoint/2010/main" val="1139405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6AE7-6315-475E-81AE-7675A2838098}"/>
              </a:ext>
            </a:extLst>
          </p:cNvPr>
          <p:cNvSpPr>
            <a:spLocks noGrp="1"/>
          </p:cNvSpPr>
          <p:nvPr>
            <p:ph type="title"/>
          </p:nvPr>
        </p:nvSpPr>
        <p:spPr>
          <a:xfrm>
            <a:off x="838200" y="206863"/>
            <a:ext cx="10515600" cy="1325563"/>
          </a:xfrm>
        </p:spPr>
        <p:txBody>
          <a:bodyPr/>
          <a:lstStyle/>
          <a:p>
            <a:pPr algn="ctr"/>
            <a:r>
              <a:rPr lang="en-US">
                <a:solidFill>
                  <a:schemeClr val="bg2">
                    <a:lumMod val="75000"/>
                  </a:schemeClr>
                </a:solidFill>
                <a:latin typeface="Museo Sans 500" panose="02000000000000000000" pitchFamily="50" charset="0"/>
              </a:rPr>
              <a:t>Monitoring Progress</a:t>
            </a:r>
          </a:p>
        </p:txBody>
      </p:sp>
      <p:graphicFrame>
        <p:nvGraphicFramePr>
          <p:cNvPr id="4" name="Content Placeholder 3">
            <a:extLst>
              <a:ext uri="{FF2B5EF4-FFF2-40B4-BE49-F238E27FC236}">
                <a16:creationId xmlns:a16="http://schemas.microsoft.com/office/drawing/2014/main" id="{A72B124C-6222-41EE-9FD5-B30305DBCD0B}"/>
              </a:ext>
            </a:extLst>
          </p:cNvPr>
          <p:cNvGraphicFramePr>
            <a:graphicFrameLocks noGrp="1"/>
          </p:cNvGraphicFramePr>
          <p:nvPr>
            <p:ph idx="1"/>
            <p:extLst>
              <p:ext uri="{D42A27DB-BD31-4B8C-83A1-F6EECF244321}">
                <p14:modId xmlns:p14="http://schemas.microsoft.com/office/powerpoint/2010/main" val="3633901410"/>
              </p:ext>
            </p:extLst>
          </p:nvPr>
        </p:nvGraphicFramePr>
        <p:xfrm>
          <a:off x="351691" y="914399"/>
          <a:ext cx="11605847"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348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l="11837" t="18206" r="7421" b="18206"/>
          <a:stretch/>
        </p:blipFill>
        <p:spPr>
          <a:xfrm>
            <a:off x="1752601" y="1123353"/>
            <a:ext cx="4257675" cy="5029199"/>
          </a:xfrm>
          <a:prstGeom prst="rect">
            <a:avLst/>
          </a:prstGeom>
        </p:spPr>
      </p:pic>
      <p:grpSp>
        <p:nvGrpSpPr>
          <p:cNvPr id="12" name="Group 11"/>
          <p:cNvGrpSpPr/>
          <p:nvPr/>
        </p:nvGrpSpPr>
        <p:grpSpPr>
          <a:xfrm>
            <a:off x="6522189" y="1437275"/>
            <a:ext cx="2995828" cy="562566"/>
            <a:chOff x="4834066" y="879231"/>
            <a:chExt cx="2995828" cy="562566"/>
          </a:xfrm>
        </p:grpSpPr>
        <p:sp>
          <p:nvSpPr>
            <p:cNvPr id="93" name="TextBox 92"/>
            <p:cNvSpPr txBox="1"/>
            <p:nvPr/>
          </p:nvSpPr>
          <p:spPr>
            <a:xfrm>
              <a:off x="5521569" y="975848"/>
              <a:ext cx="2308325" cy="369332"/>
            </a:xfrm>
            <a:prstGeom prst="rect">
              <a:avLst/>
            </a:prstGeom>
            <a:noFill/>
          </p:spPr>
          <p:txBody>
            <a:bodyPr wrap="square" rtlCol="0" anchor="ctr">
              <a:spAutoFit/>
            </a:bodyPr>
            <a:lstStyle/>
            <a:p>
              <a:pPr defTabSz="457200">
                <a:defRPr/>
              </a:pPr>
              <a:r>
                <a:rPr lang="en-US" b="1">
                  <a:solidFill>
                    <a:prstClr val="black"/>
                  </a:solidFill>
                  <a:latin typeface="Calibri"/>
                </a:rPr>
                <a:t>Awareness</a:t>
              </a:r>
            </a:p>
          </p:txBody>
        </p:sp>
        <p:sp>
          <p:nvSpPr>
            <p:cNvPr id="110" name="Oval 15"/>
            <p:cNvSpPr/>
            <p:nvPr/>
          </p:nvSpPr>
          <p:spPr>
            <a:xfrm>
              <a:off x="4834066" y="879231"/>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r>
                <a:rPr lang="en-US" sz="2400" b="1">
                  <a:solidFill>
                    <a:srgbClr val="342A86"/>
                  </a:solidFill>
                  <a:latin typeface="Calibri"/>
                </a:rPr>
                <a:t>A</a:t>
              </a:r>
            </a:p>
          </p:txBody>
        </p:sp>
      </p:grpSp>
      <p:grpSp>
        <p:nvGrpSpPr>
          <p:cNvPr id="14" name="Group 13"/>
          <p:cNvGrpSpPr/>
          <p:nvPr/>
        </p:nvGrpSpPr>
        <p:grpSpPr>
          <a:xfrm>
            <a:off x="6522189" y="2396971"/>
            <a:ext cx="2995828" cy="562566"/>
            <a:chOff x="4834066" y="1885211"/>
            <a:chExt cx="2995828" cy="562566"/>
          </a:xfrm>
        </p:grpSpPr>
        <p:sp>
          <p:nvSpPr>
            <p:cNvPr id="96" name="TextBox 95"/>
            <p:cNvSpPr txBox="1"/>
            <p:nvPr/>
          </p:nvSpPr>
          <p:spPr>
            <a:xfrm>
              <a:off x="5521569" y="1981828"/>
              <a:ext cx="2308325" cy="369332"/>
            </a:xfrm>
            <a:prstGeom prst="rect">
              <a:avLst/>
            </a:prstGeom>
            <a:noFill/>
          </p:spPr>
          <p:txBody>
            <a:bodyPr wrap="square" rtlCol="0" anchor="ctr">
              <a:spAutoFit/>
            </a:bodyPr>
            <a:lstStyle/>
            <a:p>
              <a:pPr defTabSz="457200">
                <a:defRPr/>
              </a:pPr>
              <a:r>
                <a:rPr lang="en-US" b="1">
                  <a:solidFill>
                    <a:prstClr val="black"/>
                  </a:solidFill>
                  <a:latin typeface="Calibri"/>
                </a:rPr>
                <a:t>Desire</a:t>
              </a:r>
            </a:p>
          </p:txBody>
        </p:sp>
        <p:sp>
          <p:nvSpPr>
            <p:cNvPr id="111" name="Oval 15"/>
            <p:cNvSpPr/>
            <p:nvPr/>
          </p:nvSpPr>
          <p:spPr>
            <a:xfrm>
              <a:off x="4834066" y="1885211"/>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r>
                <a:rPr lang="en-US" sz="2400" b="1">
                  <a:solidFill>
                    <a:srgbClr val="342A86"/>
                  </a:solidFill>
                  <a:latin typeface="Calibri"/>
                </a:rPr>
                <a:t>D</a:t>
              </a:r>
            </a:p>
          </p:txBody>
        </p:sp>
      </p:grpSp>
      <p:grpSp>
        <p:nvGrpSpPr>
          <p:cNvPr id="15" name="Group 14"/>
          <p:cNvGrpSpPr/>
          <p:nvPr/>
        </p:nvGrpSpPr>
        <p:grpSpPr>
          <a:xfrm>
            <a:off x="6522189" y="3356667"/>
            <a:ext cx="2995828" cy="562566"/>
            <a:chOff x="4834066" y="2926611"/>
            <a:chExt cx="2995828" cy="562566"/>
          </a:xfrm>
        </p:grpSpPr>
        <p:sp>
          <p:nvSpPr>
            <p:cNvPr id="99" name="TextBox 98"/>
            <p:cNvSpPr txBox="1"/>
            <p:nvPr/>
          </p:nvSpPr>
          <p:spPr>
            <a:xfrm>
              <a:off x="5521569" y="3023228"/>
              <a:ext cx="2308325" cy="369332"/>
            </a:xfrm>
            <a:prstGeom prst="rect">
              <a:avLst/>
            </a:prstGeom>
            <a:noFill/>
          </p:spPr>
          <p:txBody>
            <a:bodyPr wrap="square" rtlCol="0" anchor="ctr">
              <a:spAutoFit/>
            </a:bodyPr>
            <a:lstStyle/>
            <a:p>
              <a:pPr defTabSz="457200">
                <a:defRPr/>
              </a:pPr>
              <a:r>
                <a:rPr lang="en-US" b="1">
                  <a:solidFill>
                    <a:prstClr val="black"/>
                  </a:solidFill>
                  <a:latin typeface="Calibri"/>
                </a:rPr>
                <a:t>Knowledge</a:t>
              </a:r>
            </a:p>
          </p:txBody>
        </p:sp>
        <p:sp>
          <p:nvSpPr>
            <p:cNvPr id="112" name="Oval 15"/>
            <p:cNvSpPr/>
            <p:nvPr/>
          </p:nvSpPr>
          <p:spPr>
            <a:xfrm>
              <a:off x="4834066" y="2926611"/>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r>
                <a:rPr lang="en-US" sz="2400" b="1">
                  <a:solidFill>
                    <a:srgbClr val="342A86"/>
                  </a:solidFill>
                  <a:latin typeface="Calibri"/>
                </a:rPr>
                <a:t>K</a:t>
              </a:r>
            </a:p>
          </p:txBody>
        </p:sp>
      </p:grpSp>
      <p:grpSp>
        <p:nvGrpSpPr>
          <p:cNvPr id="16" name="Group 15"/>
          <p:cNvGrpSpPr/>
          <p:nvPr/>
        </p:nvGrpSpPr>
        <p:grpSpPr>
          <a:xfrm>
            <a:off x="6522189" y="4316363"/>
            <a:ext cx="2995828" cy="562566"/>
            <a:chOff x="4834066" y="3949978"/>
            <a:chExt cx="2995828" cy="562566"/>
          </a:xfrm>
        </p:grpSpPr>
        <p:sp>
          <p:nvSpPr>
            <p:cNvPr id="102" name="TextBox 101"/>
            <p:cNvSpPr txBox="1"/>
            <p:nvPr/>
          </p:nvSpPr>
          <p:spPr>
            <a:xfrm>
              <a:off x="5521569" y="4046595"/>
              <a:ext cx="2308325" cy="369332"/>
            </a:xfrm>
            <a:prstGeom prst="rect">
              <a:avLst/>
            </a:prstGeom>
            <a:noFill/>
          </p:spPr>
          <p:txBody>
            <a:bodyPr wrap="square" rtlCol="0" anchor="ctr">
              <a:spAutoFit/>
            </a:bodyPr>
            <a:lstStyle/>
            <a:p>
              <a:pPr defTabSz="457200">
                <a:defRPr/>
              </a:pPr>
              <a:r>
                <a:rPr lang="en-US" b="1">
                  <a:solidFill>
                    <a:prstClr val="black"/>
                  </a:solidFill>
                  <a:latin typeface="Calibri"/>
                </a:rPr>
                <a:t>Ability</a:t>
              </a:r>
            </a:p>
          </p:txBody>
        </p:sp>
        <p:sp>
          <p:nvSpPr>
            <p:cNvPr id="113" name="Oval 15"/>
            <p:cNvSpPr/>
            <p:nvPr/>
          </p:nvSpPr>
          <p:spPr>
            <a:xfrm>
              <a:off x="4834066" y="3949978"/>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r>
                <a:rPr lang="en-US" sz="2400" b="1">
                  <a:solidFill>
                    <a:srgbClr val="342A86"/>
                  </a:solidFill>
                  <a:latin typeface="Calibri"/>
                </a:rPr>
                <a:t>A</a:t>
              </a:r>
            </a:p>
          </p:txBody>
        </p:sp>
      </p:grpSp>
      <p:grpSp>
        <p:nvGrpSpPr>
          <p:cNvPr id="17" name="Group 16"/>
          <p:cNvGrpSpPr/>
          <p:nvPr/>
        </p:nvGrpSpPr>
        <p:grpSpPr>
          <a:xfrm>
            <a:off x="6522189" y="5276061"/>
            <a:ext cx="2995828" cy="562566"/>
            <a:chOff x="4834066" y="4981747"/>
            <a:chExt cx="2995828" cy="562566"/>
          </a:xfrm>
        </p:grpSpPr>
        <p:sp>
          <p:nvSpPr>
            <p:cNvPr id="105" name="TextBox 104"/>
            <p:cNvSpPr txBox="1"/>
            <p:nvPr/>
          </p:nvSpPr>
          <p:spPr>
            <a:xfrm>
              <a:off x="5521569" y="5078364"/>
              <a:ext cx="2308325" cy="369332"/>
            </a:xfrm>
            <a:prstGeom prst="rect">
              <a:avLst/>
            </a:prstGeom>
            <a:noFill/>
          </p:spPr>
          <p:txBody>
            <a:bodyPr wrap="square" rtlCol="0" anchor="ctr">
              <a:spAutoFit/>
            </a:bodyPr>
            <a:lstStyle/>
            <a:p>
              <a:pPr defTabSz="457200">
                <a:defRPr/>
              </a:pPr>
              <a:r>
                <a:rPr lang="en-US" b="1">
                  <a:solidFill>
                    <a:prstClr val="black"/>
                  </a:solidFill>
                  <a:latin typeface="Calibri"/>
                </a:rPr>
                <a:t>Reinforcement®</a:t>
              </a:r>
            </a:p>
          </p:txBody>
        </p:sp>
        <p:sp>
          <p:nvSpPr>
            <p:cNvPr id="114" name="Oval 15"/>
            <p:cNvSpPr/>
            <p:nvPr/>
          </p:nvSpPr>
          <p:spPr>
            <a:xfrm>
              <a:off x="4834066" y="4981747"/>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r>
                <a:rPr lang="en-US" sz="2400" b="1">
                  <a:solidFill>
                    <a:srgbClr val="342A86"/>
                  </a:solidFill>
                  <a:latin typeface="Calibri"/>
                </a:rPr>
                <a:t>R</a:t>
              </a:r>
            </a:p>
          </p:txBody>
        </p:sp>
      </p:grpSp>
      <p:sp>
        <p:nvSpPr>
          <p:cNvPr id="18" name="Title 17"/>
          <p:cNvSpPr>
            <a:spLocks noGrp="1"/>
          </p:cNvSpPr>
          <p:nvPr>
            <p:ph type="title"/>
          </p:nvPr>
        </p:nvSpPr>
        <p:spPr/>
        <p:txBody>
          <a:bodyPr/>
          <a:lstStyle/>
          <a:p>
            <a:r>
              <a:rPr lang="en-US"/>
              <a:t>The Five Building Blocks for Successful Change</a:t>
            </a:r>
          </a:p>
        </p:txBody>
      </p:sp>
      <p:cxnSp>
        <p:nvCxnSpPr>
          <p:cNvPr id="22" name="Straight Connector 21"/>
          <p:cNvCxnSpPr/>
          <p:nvPr/>
        </p:nvCxnSpPr>
        <p:spPr>
          <a:xfrm>
            <a:off x="6358066" y="2198406"/>
            <a:ext cx="40813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358066" y="3158102"/>
            <a:ext cx="40813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358066" y="4117798"/>
            <a:ext cx="40813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358066" y="5077494"/>
            <a:ext cx="40813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1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6531FF68-9C58-4243-97F7-C57B7225FEED}"/>
              </a:ext>
            </a:extLst>
          </p:cNvPr>
          <p:cNvGraphicFramePr>
            <a:graphicFrameLocks noGrp="1"/>
          </p:cNvGraphicFramePr>
          <p:nvPr>
            <p:extLst>
              <p:ext uri="{D42A27DB-BD31-4B8C-83A1-F6EECF244321}">
                <p14:modId xmlns:p14="http://schemas.microsoft.com/office/powerpoint/2010/main" val="205215006"/>
              </p:ext>
            </p:extLst>
          </p:nvPr>
        </p:nvGraphicFramePr>
        <p:xfrm>
          <a:off x="1528551" y="951702"/>
          <a:ext cx="9143999" cy="5135486"/>
        </p:xfrm>
        <a:graphic>
          <a:graphicData uri="http://schemas.openxmlformats.org/drawingml/2006/table">
            <a:tbl>
              <a:tblPr bandRow="1">
                <a:tableStyleId>{5C22544A-7EE6-4342-B048-85BDC9FD1C3A}</a:tableStyleId>
              </a:tblPr>
              <a:tblGrid>
                <a:gridCol w="571499">
                  <a:extLst>
                    <a:ext uri="{9D8B030D-6E8A-4147-A177-3AD203B41FA5}">
                      <a16:colId xmlns:a16="http://schemas.microsoft.com/office/drawing/2014/main" val="3928920813"/>
                    </a:ext>
                  </a:extLst>
                </a:gridCol>
                <a:gridCol w="1943100">
                  <a:extLst>
                    <a:ext uri="{9D8B030D-6E8A-4147-A177-3AD203B41FA5}">
                      <a16:colId xmlns:a16="http://schemas.microsoft.com/office/drawing/2014/main" val="20000"/>
                    </a:ext>
                  </a:extLst>
                </a:gridCol>
                <a:gridCol w="2228850">
                  <a:extLst>
                    <a:ext uri="{9D8B030D-6E8A-4147-A177-3AD203B41FA5}">
                      <a16:colId xmlns:a16="http://schemas.microsoft.com/office/drawing/2014/main" val="4039272296"/>
                    </a:ext>
                  </a:extLst>
                </a:gridCol>
                <a:gridCol w="2057400">
                  <a:extLst>
                    <a:ext uri="{9D8B030D-6E8A-4147-A177-3AD203B41FA5}">
                      <a16:colId xmlns:a16="http://schemas.microsoft.com/office/drawing/2014/main" val="694095373"/>
                    </a:ext>
                  </a:extLst>
                </a:gridCol>
                <a:gridCol w="2057400">
                  <a:extLst>
                    <a:ext uri="{9D8B030D-6E8A-4147-A177-3AD203B41FA5}">
                      <a16:colId xmlns:a16="http://schemas.microsoft.com/office/drawing/2014/main" val="942532903"/>
                    </a:ext>
                  </a:extLst>
                </a:gridCol>
                <a:gridCol w="285750">
                  <a:extLst>
                    <a:ext uri="{9D8B030D-6E8A-4147-A177-3AD203B41FA5}">
                      <a16:colId xmlns:a16="http://schemas.microsoft.com/office/drawing/2014/main" val="2183543476"/>
                    </a:ext>
                  </a:extLst>
                </a:gridCol>
              </a:tblGrid>
              <a:tr h="454703">
                <a:tc>
                  <a:txBody>
                    <a:bodyPr/>
                    <a:lstStyle/>
                    <a:p>
                      <a:endParaRPr lang="en-US" sz="1400" kern="1200">
                        <a:solidFill>
                          <a:schemeClr val="bg1"/>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500" kern="1200">
                          <a:solidFill>
                            <a:schemeClr val="bg1"/>
                          </a:solidFill>
                          <a:latin typeface="+mn-lt"/>
                          <a:ea typeface="+mn-ea"/>
                          <a:cs typeface="+mn-cs"/>
                        </a:rPr>
                        <a:t>ADKAR element:</a:t>
                      </a:r>
                      <a:endParaRPr lang="en-US" sz="1400" kern="1200">
                        <a:solidFill>
                          <a:schemeClr val="bg1"/>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a:solidFill>
                            <a:schemeClr val="bg1"/>
                          </a:solidFill>
                        </a:rPr>
                        <a:t>Definition: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a:solidFill>
                            <a:schemeClr val="bg1"/>
                          </a:solidFill>
                        </a:rPr>
                        <a:t>What you hear:</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a:solidFill>
                            <a:schemeClr val="bg1"/>
                          </a:solidFill>
                        </a:rPr>
                        <a:t>Without: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04724875"/>
                  </a:ext>
                </a:extLst>
              </a:tr>
              <a:tr h="755495">
                <a:tc>
                  <a:txBody>
                    <a:bodyPr/>
                    <a:lstStyle/>
                    <a:p>
                      <a:endParaRPr lang="en-US" sz="2100">
                        <a:solidFill>
                          <a:schemeClr val="accent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accent1"/>
                          </a:solidFill>
                        </a:rPr>
                        <a:t>Awareness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Of the need for change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“I understand why…”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chemeClr val="accent4">
                            <a:lumMod val="75000"/>
                          </a:schemeClr>
                        </a:solidFill>
                      </a:endParaRPr>
                    </a:p>
                    <a:p>
                      <a:r>
                        <a:rPr lang="en-US" sz="1200">
                          <a:solidFill>
                            <a:schemeClr val="accent4">
                              <a:lumMod val="75000"/>
                            </a:schemeClr>
                          </a:solidFill>
                        </a:rPr>
                        <a:t>Employees ask the same question over and over</a:t>
                      </a:r>
                    </a:p>
                    <a:p>
                      <a:r>
                        <a:rPr lang="en-US" sz="1200">
                          <a:solidFill>
                            <a:schemeClr val="accent4">
                              <a:lumMod val="75000"/>
                            </a:schemeClr>
                          </a:solidFill>
                        </a:rPr>
                        <a:t>Hoarding of information and resources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chemeClr val="accent4">
                            <a:lumMod val="75000"/>
                          </a:schemeClr>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5495">
                <a:tc>
                  <a:txBody>
                    <a:bodyPr/>
                    <a:lstStyle/>
                    <a:p>
                      <a:endParaRPr lang="en-US" sz="2100">
                        <a:solidFill>
                          <a:schemeClr val="accent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accent1"/>
                          </a:solidFill>
                        </a:rPr>
                        <a:t>Desire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To participate and </a:t>
                      </a:r>
                      <a:br>
                        <a:rPr lang="en-US" sz="1500">
                          <a:solidFill>
                            <a:schemeClr val="accent4">
                              <a:lumMod val="75000"/>
                            </a:schemeClr>
                          </a:solidFill>
                        </a:rPr>
                      </a:br>
                      <a:r>
                        <a:rPr lang="en-US" sz="1500">
                          <a:solidFill>
                            <a:schemeClr val="accent4">
                              <a:lumMod val="75000"/>
                            </a:schemeClr>
                          </a:solidFill>
                        </a:rPr>
                        <a:t>support the change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“I have decided to…”</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200" kern="1200">
                          <a:solidFill>
                            <a:schemeClr val="accent4">
                              <a:lumMod val="75000"/>
                            </a:schemeClr>
                          </a:solidFill>
                          <a:latin typeface="+mn-lt"/>
                          <a:ea typeface="+mn-ea"/>
                          <a:cs typeface="+mn-cs"/>
                        </a:rPr>
                        <a:t>Lower productivity</a:t>
                      </a:r>
                    </a:p>
                    <a:p>
                      <a:pPr marL="0" algn="l" defTabSz="914400" rtl="0" eaLnBrk="1" latinLnBrk="0" hangingPunct="1"/>
                      <a:r>
                        <a:rPr lang="en-US" sz="1200" kern="1200">
                          <a:solidFill>
                            <a:schemeClr val="accent4">
                              <a:lumMod val="75000"/>
                            </a:schemeClr>
                          </a:solidFill>
                          <a:latin typeface="+mn-lt"/>
                          <a:ea typeface="+mn-ea"/>
                          <a:cs typeface="+mn-cs"/>
                        </a:rPr>
                        <a:t>Increased turnover</a:t>
                      </a:r>
                    </a:p>
                    <a:p>
                      <a:pPr marL="0" algn="l" defTabSz="914400" rtl="0" eaLnBrk="1" latinLnBrk="0" hangingPunct="1"/>
                      <a:r>
                        <a:rPr lang="en-US" sz="1200" kern="1200">
                          <a:solidFill>
                            <a:schemeClr val="accent4">
                              <a:lumMod val="75000"/>
                            </a:schemeClr>
                          </a:solidFill>
                          <a:latin typeface="+mn-lt"/>
                          <a:ea typeface="+mn-ea"/>
                          <a:cs typeface="+mn-cs"/>
                        </a:rPr>
                        <a:t>Delays in implementation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chemeClr val="accent4">
                            <a:lumMod val="75000"/>
                          </a:schemeClr>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5495">
                <a:tc>
                  <a:txBody>
                    <a:bodyPr/>
                    <a:lstStyle/>
                    <a:p>
                      <a:endParaRPr lang="en-US" sz="2100">
                        <a:solidFill>
                          <a:schemeClr val="accent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accent1"/>
                          </a:solidFill>
                        </a:rPr>
                        <a:t>Knowledge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On how to change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“I know how to…”</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fontAlgn="base" latinLnBrk="0" hangingPunct="1">
                        <a:lnSpc>
                          <a:spcPct val="85000"/>
                        </a:lnSpc>
                        <a:spcAft>
                          <a:spcPts val="600"/>
                        </a:spcAft>
                        <a:buClr>
                          <a:schemeClr val="accent1"/>
                        </a:buClr>
                        <a:buFont typeface="Arial" panose="020B0604020202020204" pitchFamily="34" charset="0"/>
                        <a:buNone/>
                      </a:pPr>
                      <a:r>
                        <a:rPr lang="en-US" sz="1200" kern="1200">
                          <a:solidFill>
                            <a:schemeClr val="accent4">
                              <a:lumMod val="75000"/>
                            </a:schemeClr>
                          </a:solidFill>
                          <a:latin typeface="+mn-lt"/>
                          <a:ea typeface="+mn-ea"/>
                          <a:cs typeface="+mn-cs"/>
                        </a:rPr>
                        <a:t>Lower utilization or incorrect usage of new systems</a:t>
                      </a:r>
                      <a:br>
                        <a:rPr lang="en-US" sz="1200" kern="1200">
                          <a:solidFill>
                            <a:schemeClr val="accent4">
                              <a:lumMod val="75000"/>
                            </a:schemeClr>
                          </a:solidFill>
                          <a:latin typeface="+mn-lt"/>
                          <a:ea typeface="+mn-ea"/>
                          <a:cs typeface="+mn-cs"/>
                        </a:rPr>
                      </a:br>
                      <a:r>
                        <a:rPr lang="en-US" sz="1200" kern="1200">
                          <a:solidFill>
                            <a:schemeClr val="accent4">
                              <a:lumMod val="75000"/>
                            </a:schemeClr>
                          </a:solidFill>
                          <a:latin typeface="+mn-lt"/>
                          <a:ea typeface="+mn-ea"/>
                          <a:cs typeface="+mn-cs"/>
                        </a:rPr>
                        <a:t>Sustained reduction</a:t>
                      </a:r>
                      <a:br>
                        <a:rPr lang="en-US" sz="1200" kern="1200">
                          <a:solidFill>
                            <a:schemeClr val="accent4">
                              <a:lumMod val="75000"/>
                            </a:schemeClr>
                          </a:solidFill>
                          <a:latin typeface="+mn-lt"/>
                          <a:ea typeface="+mn-ea"/>
                          <a:cs typeface="+mn-cs"/>
                        </a:rPr>
                      </a:br>
                      <a:r>
                        <a:rPr lang="en-US" sz="1200" kern="1200">
                          <a:solidFill>
                            <a:schemeClr val="accent4">
                              <a:lumMod val="75000"/>
                            </a:schemeClr>
                          </a:solidFill>
                          <a:latin typeface="+mn-lt"/>
                          <a:ea typeface="+mn-ea"/>
                          <a:cs typeface="+mn-cs"/>
                        </a:rPr>
                        <a:t>in productivity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chemeClr val="accent4">
                            <a:lumMod val="75000"/>
                          </a:schemeClr>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5495">
                <a:tc>
                  <a:txBody>
                    <a:bodyPr/>
                    <a:lstStyle/>
                    <a:p>
                      <a:br>
                        <a:rPr lang="en-US" sz="2100">
                          <a:solidFill>
                            <a:schemeClr val="accent1"/>
                          </a:solidFill>
                        </a:rPr>
                      </a:br>
                      <a:br>
                        <a:rPr lang="en-US" sz="2100">
                          <a:solidFill>
                            <a:schemeClr val="accent1"/>
                          </a:solidFill>
                        </a:rPr>
                      </a:br>
                      <a:endParaRPr lang="en-US" sz="2100">
                        <a:solidFill>
                          <a:schemeClr val="accent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accent1"/>
                          </a:solidFill>
                        </a:rPr>
                        <a:t>Ability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To implement required </a:t>
                      </a:r>
                      <a:br>
                        <a:rPr lang="en-US" sz="1500">
                          <a:solidFill>
                            <a:schemeClr val="accent4">
                              <a:lumMod val="75000"/>
                            </a:schemeClr>
                          </a:solidFill>
                        </a:rPr>
                      </a:br>
                      <a:r>
                        <a:rPr lang="en-US" sz="1500">
                          <a:solidFill>
                            <a:schemeClr val="accent4">
                              <a:lumMod val="75000"/>
                            </a:schemeClr>
                          </a:solidFill>
                        </a:rPr>
                        <a:t>skills and behaviors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“I am able to…”</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fontAlgn="base" latinLnBrk="0" hangingPunct="1">
                        <a:lnSpc>
                          <a:spcPct val="85000"/>
                        </a:lnSpc>
                        <a:spcAft>
                          <a:spcPts val="600"/>
                        </a:spcAft>
                        <a:buClr>
                          <a:schemeClr val="accent1"/>
                        </a:buClr>
                        <a:buFont typeface="Arial" panose="020B0604020202020204" pitchFamily="34" charset="0"/>
                        <a:buNone/>
                      </a:pPr>
                      <a:r>
                        <a:rPr lang="en-US" sz="1200" kern="1200">
                          <a:solidFill>
                            <a:schemeClr val="accent4">
                              <a:lumMod val="75000"/>
                            </a:schemeClr>
                          </a:solidFill>
                          <a:latin typeface="+mn-lt"/>
                          <a:ea typeface="+mn-ea"/>
                          <a:cs typeface="+mn-cs"/>
                        </a:rPr>
                        <a:t>Employees worry whether they can be successful in</a:t>
                      </a:r>
                      <a:br>
                        <a:rPr lang="en-US" sz="1200" kern="1200">
                          <a:solidFill>
                            <a:schemeClr val="accent4">
                              <a:lumMod val="75000"/>
                            </a:schemeClr>
                          </a:solidFill>
                          <a:latin typeface="+mn-lt"/>
                          <a:ea typeface="+mn-ea"/>
                          <a:cs typeface="+mn-cs"/>
                        </a:rPr>
                      </a:br>
                      <a:r>
                        <a:rPr lang="en-US" sz="1200" kern="1200">
                          <a:solidFill>
                            <a:schemeClr val="accent4">
                              <a:lumMod val="75000"/>
                            </a:schemeClr>
                          </a:solidFill>
                          <a:latin typeface="+mn-lt"/>
                          <a:ea typeface="+mn-ea"/>
                          <a:cs typeface="+mn-cs"/>
                        </a:rPr>
                        <a:t>the future</a:t>
                      </a:r>
                    </a:p>
                    <a:p>
                      <a:pPr marL="0" indent="0" algn="l" defTabSz="914400" rtl="0" eaLnBrk="1" fontAlgn="base" latinLnBrk="0" hangingPunct="1">
                        <a:lnSpc>
                          <a:spcPct val="85000"/>
                        </a:lnSpc>
                        <a:spcAft>
                          <a:spcPts val="600"/>
                        </a:spcAft>
                        <a:buClr>
                          <a:schemeClr val="accent1"/>
                        </a:buClr>
                        <a:buFont typeface="Arial" panose="020B0604020202020204" pitchFamily="34" charset="0"/>
                        <a:buNone/>
                      </a:pPr>
                      <a:r>
                        <a:rPr lang="en-US" sz="1200" kern="1200">
                          <a:solidFill>
                            <a:schemeClr val="accent4">
                              <a:lumMod val="75000"/>
                            </a:schemeClr>
                          </a:solidFill>
                          <a:latin typeface="+mn-lt"/>
                          <a:ea typeface="+mn-ea"/>
                          <a:cs typeface="+mn-cs"/>
                        </a:rPr>
                        <a:t>Greater impact on customers and partners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chemeClr val="accent4">
                            <a:lumMod val="75000"/>
                          </a:schemeClr>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5495">
                <a:tc>
                  <a:txBody>
                    <a:bodyPr/>
                    <a:lstStyle/>
                    <a:p>
                      <a:endParaRPr lang="en-US" sz="2100">
                        <a:solidFill>
                          <a:schemeClr val="accent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accent1"/>
                          </a:solidFill>
                        </a:rPr>
                        <a:t>Reinforcement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To sustain the change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accent4">
                              <a:lumMod val="75000"/>
                            </a:schemeClr>
                          </a:solidFill>
                        </a:rPr>
                        <a:t>“I will continue to…”</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fontAlgn="base" latinLnBrk="0" hangingPunct="1">
                        <a:lnSpc>
                          <a:spcPct val="85000"/>
                        </a:lnSpc>
                        <a:spcAft>
                          <a:spcPts val="600"/>
                        </a:spcAft>
                        <a:buClr>
                          <a:schemeClr val="accent1"/>
                        </a:buClr>
                        <a:buFont typeface="Arial" panose="020B0604020202020204" pitchFamily="34" charset="0"/>
                        <a:buNone/>
                      </a:pPr>
                      <a:r>
                        <a:rPr lang="en-US" sz="1200" kern="1200">
                          <a:solidFill>
                            <a:schemeClr val="accent4">
                              <a:lumMod val="75000"/>
                            </a:schemeClr>
                          </a:solidFill>
                          <a:latin typeface="+mn-lt"/>
                          <a:ea typeface="+mn-ea"/>
                          <a:cs typeface="+mn-cs"/>
                        </a:rPr>
                        <a:t>Employees revert back to old ways of doing work</a:t>
                      </a:r>
                      <a:br>
                        <a:rPr lang="en-US" sz="1200" kern="1200">
                          <a:solidFill>
                            <a:schemeClr val="accent4">
                              <a:lumMod val="75000"/>
                            </a:schemeClr>
                          </a:solidFill>
                          <a:latin typeface="+mn-lt"/>
                          <a:ea typeface="+mn-ea"/>
                          <a:cs typeface="+mn-cs"/>
                        </a:rPr>
                      </a:br>
                      <a:r>
                        <a:rPr lang="en-US" sz="1200" kern="1200">
                          <a:solidFill>
                            <a:schemeClr val="accent4">
                              <a:lumMod val="75000"/>
                            </a:schemeClr>
                          </a:solidFill>
                          <a:latin typeface="+mn-lt"/>
                          <a:ea typeface="+mn-ea"/>
                          <a:cs typeface="+mn-cs"/>
                        </a:rPr>
                        <a:t>Ultimate utilization is less than anticipated</a:t>
                      </a:r>
                      <a:br>
                        <a:rPr lang="en-US" sz="1200" kern="1200">
                          <a:solidFill>
                            <a:schemeClr val="accent4">
                              <a:lumMod val="75000"/>
                            </a:schemeClr>
                          </a:solidFill>
                          <a:latin typeface="+mn-lt"/>
                          <a:ea typeface="+mn-ea"/>
                          <a:cs typeface="+mn-cs"/>
                        </a:rPr>
                      </a:br>
                      <a:r>
                        <a:rPr lang="en-US" sz="1200" kern="1200">
                          <a:solidFill>
                            <a:schemeClr val="accent4">
                              <a:lumMod val="75000"/>
                            </a:schemeClr>
                          </a:solidFill>
                          <a:latin typeface="+mn-lt"/>
                          <a:ea typeface="+mn-ea"/>
                          <a:cs typeface="+mn-cs"/>
                        </a:rPr>
                        <a:t>The organization creates a history of poorly managed change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chemeClr val="accent4">
                            <a:lumMod val="75000"/>
                          </a:schemeClr>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 name="Oval 16">
            <a:extLst>
              <a:ext uri="{FF2B5EF4-FFF2-40B4-BE49-F238E27FC236}">
                <a16:creationId xmlns:a16="http://schemas.microsoft.com/office/drawing/2014/main" id="{25C9E852-63A6-4BCC-A968-E72FEC0FC479}"/>
              </a:ext>
            </a:extLst>
          </p:cNvPr>
          <p:cNvSpPr/>
          <p:nvPr/>
        </p:nvSpPr>
        <p:spPr>
          <a:xfrm>
            <a:off x="1642849" y="1759039"/>
            <a:ext cx="342900" cy="34290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accent1"/>
                </a:solidFill>
                <a:latin typeface="+mj-lt"/>
              </a:rPr>
              <a:t>A</a:t>
            </a:r>
          </a:p>
        </p:txBody>
      </p:sp>
      <p:sp>
        <p:nvSpPr>
          <p:cNvPr id="18" name="Oval 17">
            <a:extLst>
              <a:ext uri="{FF2B5EF4-FFF2-40B4-BE49-F238E27FC236}">
                <a16:creationId xmlns:a16="http://schemas.microsoft.com/office/drawing/2014/main" id="{B12661C0-230B-4EE3-9D45-3D0E5043698E}"/>
              </a:ext>
            </a:extLst>
          </p:cNvPr>
          <p:cNvSpPr/>
          <p:nvPr/>
        </p:nvSpPr>
        <p:spPr>
          <a:xfrm>
            <a:off x="1642849" y="5358681"/>
            <a:ext cx="342900" cy="34290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accent1"/>
                </a:solidFill>
                <a:latin typeface="+mj-lt"/>
              </a:rPr>
              <a:t>R</a:t>
            </a:r>
          </a:p>
        </p:txBody>
      </p:sp>
      <p:sp>
        <p:nvSpPr>
          <p:cNvPr id="19" name="Oval 18">
            <a:extLst>
              <a:ext uri="{FF2B5EF4-FFF2-40B4-BE49-F238E27FC236}">
                <a16:creationId xmlns:a16="http://schemas.microsoft.com/office/drawing/2014/main" id="{125F33EF-6719-47B9-95EB-03773D388ED5}"/>
              </a:ext>
            </a:extLst>
          </p:cNvPr>
          <p:cNvSpPr/>
          <p:nvPr/>
        </p:nvSpPr>
        <p:spPr>
          <a:xfrm>
            <a:off x="1642849" y="4241028"/>
            <a:ext cx="342900" cy="34290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accent1"/>
                </a:solidFill>
                <a:latin typeface="+mj-lt"/>
              </a:rPr>
              <a:t>A</a:t>
            </a:r>
          </a:p>
        </p:txBody>
      </p:sp>
      <p:sp>
        <p:nvSpPr>
          <p:cNvPr id="20" name="Oval 19">
            <a:extLst>
              <a:ext uri="{FF2B5EF4-FFF2-40B4-BE49-F238E27FC236}">
                <a16:creationId xmlns:a16="http://schemas.microsoft.com/office/drawing/2014/main" id="{CEDFE69F-9AA4-459E-B396-16F83297821C}"/>
              </a:ext>
            </a:extLst>
          </p:cNvPr>
          <p:cNvSpPr/>
          <p:nvPr/>
        </p:nvSpPr>
        <p:spPr>
          <a:xfrm>
            <a:off x="1642849" y="3347995"/>
            <a:ext cx="342900" cy="34290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accent1"/>
                </a:solidFill>
                <a:latin typeface="+mj-lt"/>
              </a:rPr>
              <a:t>K</a:t>
            </a:r>
          </a:p>
        </p:txBody>
      </p:sp>
      <p:sp>
        <p:nvSpPr>
          <p:cNvPr id="21" name="Oval 20">
            <a:extLst>
              <a:ext uri="{FF2B5EF4-FFF2-40B4-BE49-F238E27FC236}">
                <a16:creationId xmlns:a16="http://schemas.microsoft.com/office/drawing/2014/main" id="{6E9C734D-B816-42B0-B7BF-EFD42AD78BBB}"/>
              </a:ext>
            </a:extLst>
          </p:cNvPr>
          <p:cNvSpPr/>
          <p:nvPr/>
        </p:nvSpPr>
        <p:spPr>
          <a:xfrm>
            <a:off x="1642849" y="2626412"/>
            <a:ext cx="342900" cy="34290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accent1"/>
                </a:solidFill>
                <a:latin typeface="+mj-lt"/>
              </a:rPr>
              <a:t>D</a:t>
            </a:r>
          </a:p>
        </p:txBody>
      </p:sp>
      <p:sp>
        <p:nvSpPr>
          <p:cNvPr id="9" name="Title 1">
            <a:extLst>
              <a:ext uri="{FF2B5EF4-FFF2-40B4-BE49-F238E27FC236}">
                <a16:creationId xmlns:a16="http://schemas.microsoft.com/office/drawing/2014/main" id="{03BFE524-8D4E-4618-B02A-6B08AAB7EB8A}"/>
              </a:ext>
            </a:extLst>
          </p:cNvPr>
          <p:cNvSpPr txBox="1">
            <a:spLocks/>
          </p:cNvSpPr>
          <p:nvPr/>
        </p:nvSpPr>
        <p:spPr>
          <a:xfrm>
            <a:off x="1752600" y="122724"/>
            <a:ext cx="8686800" cy="823204"/>
          </a:xfrm>
          <a:prstGeom prst="rect">
            <a:avLst/>
          </a:prstGeom>
        </p:spPr>
        <p:txBody>
          <a:bodyPr/>
          <a:lstStyle>
            <a:lvl1pPr algn="l" defTabSz="914400" rtl="0" eaLnBrk="1" latinLnBrk="0" hangingPunct="1">
              <a:lnSpc>
                <a:spcPct val="90000"/>
              </a:lnSpc>
              <a:spcBef>
                <a:spcPct val="0"/>
              </a:spcBef>
              <a:buNone/>
              <a:defRPr lang="en-US" sz="3600" kern="1200" cap="none" baseline="0" dirty="0">
                <a:solidFill>
                  <a:schemeClr val="tx1"/>
                </a:solidFill>
                <a:latin typeface="+mj-lt"/>
                <a:ea typeface="+mj-ea"/>
                <a:cs typeface="+mj-cs"/>
              </a:defRPr>
            </a:lvl1pPr>
          </a:lstStyle>
          <a:p>
            <a:r>
              <a:rPr lang="en-US"/>
              <a:t>Prosci ADKAR Model</a:t>
            </a:r>
          </a:p>
        </p:txBody>
      </p:sp>
    </p:spTree>
    <p:extLst>
      <p:ext uri="{BB962C8B-B14F-4D97-AF65-F5344CB8AC3E}">
        <p14:creationId xmlns:p14="http://schemas.microsoft.com/office/powerpoint/2010/main" val="2264178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67C500D-F802-4ED1-A4AF-8CD750C5330F}"/>
              </a:ext>
            </a:extLst>
          </p:cNvPr>
          <p:cNvSpPr>
            <a:spLocks noGrp="1"/>
          </p:cNvSpPr>
          <p:nvPr>
            <p:ph type="title"/>
          </p:nvPr>
        </p:nvSpPr>
        <p:spPr/>
        <p:txBody>
          <a:bodyPr/>
          <a:lstStyle/>
          <a:p>
            <a:pPr eaLnBrk="1" hangingPunct="1"/>
            <a:r>
              <a:rPr altLang="en-US"/>
              <a:t>Prosci® ADKAR® Model</a:t>
            </a:r>
          </a:p>
        </p:txBody>
      </p:sp>
      <p:pic>
        <p:nvPicPr>
          <p:cNvPr id="62467" name="Picture 39">
            <a:extLst>
              <a:ext uri="{FF2B5EF4-FFF2-40B4-BE49-F238E27FC236}">
                <a16:creationId xmlns:a16="http://schemas.microsoft.com/office/drawing/2014/main" id="{196A99A7-F97F-4E93-8C4F-1C23EA009A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82700"/>
            <a:ext cx="86868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 Everyone Changes at the Same Pace</a:t>
            </a:r>
          </a:p>
        </p:txBody>
      </p:sp>
      <p:grpSp>
        <p:nvGrpSpPr>
          <p:cNvPr id="5" name="Group 4"/>
          <p:cNvGrpSpPr/>
          <p:nvPr/>
        </p:nvGrpSpPr>
        <p:grpSpPr>
          <a:xfrm>
            <a:off x="1755586" y="1304949"/>
            <a:ext cx="8680828" cy="4326480"/>
            <a:chOff x="231586" y="1737436"/>
            <a:chExt cx="8680828" cy="4326480"/>
          </a:xfrm>
        </p:grpSpPr>
        <p:grpSp>
          <p:nvGrpSpPr>
            <p:cNvPr id="6" name="Group 5"/>
            <p:cNvGrpSpPr/>
            <p:nvPr/>
          </p:nvGrpSpPr>
          <p:grpSpPr>
            <a:xfrm>
              <a:off x="231586" y="2325757"/>
              <a:ext cx="8680828" cy="3738159"/>
              <a:chOff x="231586" y="2109649"/>
              <a:chExt cx="8680828" cy="4030038"/>
            </a:xfrm>
          </p:grpSpPr>
          <p:sp>
            <p:nvSpPr>
              <p:cNvPr id="23" name="Rectangle 10"/>
              <p:cNvSpPr>
                <a:spLocks noChangeArrowheads="1"/>
              </p:cNvSpPr>
              <p:nvPr/>
            </p:nvSpPr>
            <p:spPr bwMode="auto">
              <a:xfrm>
                <a:off x="231586" y="2109649"/>
                <a:ext cx="844655" cy="296445"/>
              </a:xfrm>
              <a:prstGeom prst="rect">
                <a:avLst/>
              </a:prstGeom>
              <a:noFill/>
              <a:ln w="9525">
                <a:noFill/>
                <a:miter lim="800000"/>
                <a:headEnd/>
                <a:tailEnd/>
              </a:ln>
            </p:spPr>
            <p:txBody>
              <a:bodyPr wrap="none" lIns="0" tIns="27432" rIns="0" bIns="27432" anchor="ctr">
                <a:noAutofit/>
              </a:bodyPr>
              <a:lstStyle/>
              <a:p>
                <a:r>
                  <a:rPr lang="en-US" sz="2000" b="1"/>
                  <a:t>Person A</a:t>
                </a:r>
              </a:p>
            </p:txBody>
          </p:sp>
          <p:sp>
            <p:nvSpPr>
              <p:cNvPr id="24" name="Rectangle 16"/>
              <p:cNvSpPr>
                <a:spLocks noChangeArrowheads="1"/>
              </p:cNvSpPr>
              <p:nvPr/>
            </p:nvSpPr>
            <p:spPr bwMode="auto">
              <a:xfrm>
                <a:off x="231586" y="2576348"/>
                <a:ext cx="835037" cy="296445"/>
              </a:xfrm>
              <a:prstGeom prst="rect">
                <a:avLst/>
              </a:prstGeom>
              <a:noFill/>
              <a:ln w="9525">
                <a:noFill/>
                <a:miter lim="800000"/>
                <a:headEnd/>
                <a:tailEnd/>
              </a:ln>
            </p:spPr>
            <p:txBody>
              <a:bodyPr wrap="none" lIns="0" tIns="27432" rIns="0" bIns="27432" anchor="ctr">
                <a:noAutofit/>
              </a:bodyPr>
              <a:lstStyle/>
              <a:p>
                <a:r>
                  <a:rPr lang="en-US" sz="2000" b="1"/>
                  <a:t>Person B</a:t>
                </a:r>
              </a:p>
            </p:txBody>
          </p:sp>
          <p:sp>
            <p:nvSpPr>
              <p:cNvPr id="25" name="Rectangle 22"/>
              <p:cNvSpPr>
                <a:spLocks noChangeArrowheads="1"/>
              </p:cNvSpPr>
              <p:nvPr/>
            </p:nvSpPr>
            <p:spPr bwMode="auto">
              <a:xfrm>
                <a:off x="231586" y="3043047"/>
                <a:ext cx="827021" cy="296445"/>
              </a:xfrm>
              <a:prstGeom prst="rect">
                <a:avLst/>
              </a:prstGeom>
              <a:noFill/>
              <a:ln w="9525">
                <a:noFill/>
                <a:miter lim="800000"/>
                <a:headEnd/>
                <a:tailEnd/>
              </a:ln>
            </p:spPr>
            <p:txBody>
              <a:bodyPr wrap="none" lIns="0" tIns="27432" rIns="0" bIns="27432" anchor="ctr">
                <a:noAutofit/>
              </a:bodyPr>
              <a:lstStyle/>
              <a:p>
                <a:r>
                  <a:rPr lang="en-US" sz="2000" b="1"/>
                  <a:t>Person C</a:t>
                </a:r>
              </a:p>
            </p:txBody>
          </p:sp>
          <p:sp>
            <p:nvSpPr>
              <p:cNvPr id="26" name="Rectangle 28"/>
              <p:cNvSpPr>
                <a:spLocks noChangeArrowheads="1"/>
              </p:cNvSpPr>
              <p:nvPr/>
            </p:nvSpPr>
            <p:spPr bwMode="auto">
              <a:xfrm>
                <a:off x="231586" y="3509746"/>
                <a:ext cx="851067" cy="296445"/>
              </a:xfrm>
              <a:prstGeom prst="rect">
                <a:avLst/>
              </a:prstGeom>
              <a:noFill/>
              <a:ln w="9525">
                <a:noFill/>
                <a:miter lim="800000"/>
                <a:headEnd/>
                <a:tailEnd/>
              </a:ln>
            </p:spPr>
            <p:txBody>
              <a:bodyPr wrap="none" lIns="0" tIns="27432" rIns="0" bIns="27432" anchor="ctr">
                <a:noAutofit/>
              </a:bodyPr>
              <a:lstStyle/>
              <a:p>
                <a:r>
                  <a:rPr lang="en-US" sz="2000" b="1"/>
                  <a:t>Person D</a:t>
                </a:r>
              </a:p>
            </p:txBody>
          </p:sp>
          <p:sp>
            <p:nvSpPr>
              <p:cNvPr id="27" name="Rectangle 34"/>
              <p:cNvSpPr>
                <a:spLocks noChangeArrowheads="1"/>
              </p:cNvSpPr>
              <p:nvPr/>
            </p:nvSpPr>
            <p:spPr bwMode="auto">
              <a:xfrm>
                <a:off x="231586" y="3976445"/>
                <a:ext cx="817403" cy="296445"/>
              </a:xfrm>
              <a:prstGeom prst="rect">
                <a:avLst/>
              </a:prstGeom>
              <a:noFill/>
              <a:ln w="9525">
                <a:noFill/>
                <a:miter lim="800000"/>
                <a:headEnd/>
                <a:tailEnd/>
              </a:ln>
            </p:spPr>
            <p:txBody>
              <a:bodyPr wrap="none" lIns="0" tIns="27432" rIns="0" bIns="27432" anchor="ctr">
                <a:noAutofit/>
              </a:bodyPr>
              <a:lstStyle/>
              <a:p>
                <a:r>
                  <a:rPr lang="en-US" sz="2000" b="1"/>
                  <a:t>Person E</a:t>
                </a:r>
              </a:p>
            </p:txBody>
          </p:sp>
          <p:sp>
            <p:nvSpPr>
              <p:cNvPr id="28" name="Rectangle 40"/>
              <p:cNvSpPr>
                <a:spLocks noChangeArrowheads="1"/>
              </p:cNvSpPr>
              <p:nvPr/>
            </p:nvSpPr>
            <p:spPr bwMode="auto">
              <a:xfrm>
                <a:off x="231586" y="4443145"/>
                <a:ext cx="810991" cy="296445"/>
              </a:xfrm>
              <a:prstGeom prst="rect">
                <a:avLst/>
              </a:prstGeom>
              <a:noFill/>
              <a:ln w="9525">
                <a:noFill/>
                <a:miter lim="800000"/>
                <a:headEnd/>
                <a:tailEnd/>
              </a:ln>
            </p:spPr>
            <p:txBody>
              <a:bodyPr wrap="none" lIns="0" tIns="27432" rIns="0" bIns="27432" anchor="ctr">
                <a:noAutofit/>
              </a:bodyPr>
              <a:lstStyle/>
              <a:p>
                <a:r>
                  <a:rPr lang="en-US" sz="2000" b="1"/>
                  <a:t>Person F</a:t>
                </a:r>
              </a:p>
            </p:txBody>
          </p:sp>
          <p:sp>
            <p:nvSpPr>
              <p:cNvPr id="29" name="Rectangle 46"/>
              <p:cNvSpPr>
                <a:spLocks noChangeArrowheads="1"/>
              </p:cNvSpPr>
              <p:nvPr/>
            </p:nvSpPr>
            <p:spPr bwMode="auto">
              <a:xfrm>
                <a:off x="231586" y="4909844"/>
                <a:ext cx="852669" cy="296445"/>
              </a:xfrm>
              <a:prstGeom prst="rect">
                <a:avLst/>
              </a:prstGeom>
              <a:noFill/>
              <a:ln w="9525">
                <a:noFill/>
                <a:miter lim="800000"/>
                <a:headEnd/>
                <a:tailEnd/>
              </a:ln>
            </p:spPr>
            <p:txBody>
              <a:bodyPr wrap="none" lIns="0" tIns="27432" rIns="0" bIns="27432" anchor="ctr">
                <a:noAutofit/>
              </a:bodyPr>
              <a:lstStyle/>
              <a:p>
                <a:r>
                  <a:rPr lang="en-US" sz="2000" b="1"/>
                  <a:t>Person G</a:t>
                </a:r>
              </a:p>
            </p:txBody>
          </p:sp>
          <p:sp>
            <p:nvSpPr>
              <p:cNvPr id="30" name="Rectangle 52"/>
              <p:cNvSpPr>
                <a:spLocks noChangeArrowheads="1"/>
              </p:cNvSpPr>
              <p:nvPr/>
            </p:nvSpPr>
            <p:spPr bwMode="auto">
              <a:xfrm>
                <a:off x="231586" y="5376543"/>
                <a:ext cx="851067" cy="296445"/>
              </a:xfrm>
              <a:prstGeom prst="rect">
                <a:avLst/>
              </a:prstGeom>
              <a:noFill/>
              <a:ln w="9525">
                <a:noFill/>
                <a:miter lim="800000"/>
                <a:headEnd/>
                <a:tailEnd/>
              </a:ln>
            </p:spPr>
            <p:txBody>
              <a:bodyPr wrap="none" lIns="0" tIns="27432" rIns="0" bIns="27432" anchor="ctr">
                <a:noAutofit/>
              </a:bodyPr>
              <a:lstStyle/>
              <a:p>
                <a:r>
                  <a:rPr lang="en-US" sz="2000" b="1"/>
                  <a:t>Person H</a:t>
                </a:r>
              </a:p>
            </p:txBody>
          </p:sp>
          <p:sp>
            <p:nvSpPr>
              <p:cNvPr id="31" name="Rectangle 58"/>
              <p:cNvSpPr>
                <a:spLocks noChangeArrowheads="1"/>
              </p:cNvSpPr>
              <p:nvPr/>
            </p:nvSpPr>
            <p:spPr bwMode="auto">
              <a:xfrm>
                <a:off x="231586" y="5843242"/>
                <a:ext cx="766107" cy="296445"/>
              </a:xfrm>
              <a:prstGeom prst="rect">
                <a:avLst/>
              </a:prstGeom>
              <a:noFill/>
              <a:ln w="9525">
                <a:noFill/>
                <a:miter lim="800000"/>
                <a:headEnd/>
                <a:tailEnd/>
              </a:ln>
            </p:spPr>
            <p:txBody>
              <a:bodyPr wrap="none" lIns="0" tIns="27432" rIns="0" bIns="27432" anchor="ctr">
                <a:noAutofit/>
              </a:bodyPr>
              <a:lstStyle/>
              <a:p>
                <a:r>
                  <a:rPr lang="en-US" sz="2000" b="1"/>
                  <a:t>Person I</a:t>
                </a:r>
              </a:p>
            </p:txBody>
          </p:sp>
          <p:grpSp>
            <p:nvGrpSpPr>
              <p:cNvPr id="32" name="Group 31"/>
              <p:cNvGrpSpPr/>
              <p:nvPr/>
            </p:nvGrpSpPr>
            <p:grpSpPr>
              <a:xfrm>
                <a:off x="1305012" y="2148547"/>
                <a:ext cx="7607402" cy="3991140"/>
                <a:chOff x="2234254" y="1676186"/>
                <a:chExt cx="6675174" cy="4475199"/>
              </a:xfrm>
            </p:grpSpPr>
            <p:cxnSp>
              <p:nvCxnSpPr>
                <p:cNvPr id="87" name="Straight Connector 86"/>
                <p:cNvCxnSpPr/>
                <p:nvPr/>
              </p:nvCxnSpPr>
              <p:spPr>
                <a:xfrm>
                  <a:off x="22342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5244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p:cNvCxnSpPr>
                <p:nvPr/>
              </p:nvCxnSpPr>
              <p:spPr>
                <a:xfrm flipH="1">
                  <a:off x="2814705" y="1964969"/>
                  <a:ext cx="7914" cy="41864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1049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3951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6853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9756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2658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5560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8462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1365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4267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7169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071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2974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876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8778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1680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4583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7485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80387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3289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8909428"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6192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305012" y="2227697"/>
                <a:ext cx="6615133" cy="138146"/>
                <a:chOff x="2234254" y="1632570"/>
                <a:chExt cx="5804500" cy="332399"/>
              </a:xfrm>
            </p:grpSpPr>
            <p:sp>
              <p:nvSpPr>
                <p:cNvPr id="82" name="Rectangle 5"/>
                <p:cNvSpPr>
                  <a:spLocks noChangeArrowheads="1"/>
                </p:cNvSpPr>
                <p:nvPr/>
              </p:nvSpPr>
              <p:spPr bwMode="auto">
                <a:xfrm>
                  <a:off x="2234254" y="1632570"/>
                  <a:ext cx="884270"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83" name="Rectangle 6"/>
                <p:cNvSpPr>
                  <a:spLocks noChangeArrowheads="1"/>
                </p:cNvSpPr>
                <p:nvPr/>
              </p:nvSpPr>
              <p:spPr bwMode="auto">
                <a:xfrm>
                  <a:off x="3118523" y="1632570"/>
                  <a:ext cx="566856"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84" name="Rectangle 7"/>
                <p:cNvSpPr>
                  <a:spLocks noChangeArrowheads="1"/>
                </p:cNvSpPr>
                <p:nvPr/>
              </p:nvSpPr>
              <p:spPr bwMode="auto">
                <a:xfrm>
                  <a:off x="3685379" y="1632570"/>
                  <a:ext cx="870676"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85" name="Rectangle 8"/>
                <p:cNvSpPr>
                  <a:spLocks noChangeArrowheads="1"/>
                </p:cNvSpPr>
                <p:nvPr/>
              </p:nvSpPr>
              <p:spPr bwMode="auto">
                <a:xfrm>
                  <a:off x="4556053" y="1632570"/>
                  <a:ext cx="2612026"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86" name="Rectangle 9"/>
                <p:cNvSpPr>
                  <a:spLocks noChangeArrowheads="1"/>
                </p:cNvSpPr>
                <p:nvPr/>
              </p:nvSpPr>
              <p:spPr bwMode="auto">
                <a:xfrm>
                  <a:off x="7168078" y="1632570"/>
                  <a:ext cx="870676"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nvGrpSpPr>
              <p:cNvPr id="34" name="Group 33"/>
              <p:cNvGrpSpPr/>
              <p:nvPr/>
            </p:nvGrpSpPr>
            <p:grpSpPr>
              <a:xfrm>
                <a:off x="2619019" y="2689534"/>
                <a:ext cx="4639612" cy="138146"/>
                <a:chOff x="2234254" y="1632570"/>
                <a:chExt cx="5804500" cy="332399"/>
              </a:xfrm>
            </p:grpSpPr>
            <p:sp>
              <p:nvSpPr>
                <p:cNvPr id="77" name="Rectangle 5"/>
                <p:cNvSpPr>
                  <a:spLocks noChangeArrowheads="1"/>
                </p:cNvSpPr>
                <p:nvPr/>
              </p:nvSpPr>
              <p:spPr bwMode="auto">
                <a:xfrm>
                  <a:off x="2234254" y="1632570"/>
                  <a:ext cx="1252684"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78" name="Rectangle 6"/>
                <p:cNvSpPr>
                  <a:spLocks noChangeArrowheads="1"/>
                </p:cNvSpPr>
                <p:nvPr/>
              </p:nvSpPr>
              <p:spPr bwMode="auto">
                <a:xfrm>
                  <a:off x="3486940" y="1632570"/>
                  <a:ext cx="827605"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79" name="Rectangle 7"/>
                <p:cNvSpPr>
                  <a:spLocks noChangeArrowheads="1"/>
                </p:cNvSpPr>
                <p:nvPr/>
              </p:nvSpPr>
              <p:spPr bwMode="auto">
                <a:xfrm>
                  <a:off x="4314542" y="1632570"/>
                  <a:ext cx="1655205"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80" name="Rectangle 8"/>
                <p:cNvSpPr>
                  <a:spLocks noChangeArrowheads="1"/>
                </p:cNvSpPr>
                <p:nvPr/>
              </p:nvSpPr>
              <p:spPr bwMode="auto">
                <a:xfrm>
                  <a:off x="5969745" y="1632570"/>
                  <a:ext cx="1198333"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81" name="Rectangle 9"/>
                <p:cNvSpPr>
                  <a:spLocks noChangeArrowheads="1"/>
                </p:cNvSpPr>
                <p:nvPr/>
              </p:nvSpPr>
              <p:spPr bwMode="auto">
                <a:xfrm>
                  <a:off x="7168078" y="1632570"/>
                  <a:ext cx="870676"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nvGrpSpPr>
              <p:cNvPr id="35" name="Group 34"/>
              <p:cNvGrpSpPr/>
              <p:nvPr/>
            </p:nvGrpSpPr>
            <p:grpSpPr>
              <a:xfrm>
                <a:off x="1635768" y="3151372"/>
                <a:ext cx="7276646" cy="138146"/>
                <a:chOff x="2234254" y="1632568"/>
                <a:chExt cx="9103625" cy="332401"/>
              </a:xfrm>
            </p:grpSpPr>
            <p:sp>
              <p:nvSpPr>
                <p:cNvPr id="72" name="Rectangle 5"/>
                <p:cNvSpPr>
                  <a:spLocks noChangeArrowheads="1"/>
                </p:cNvSpPr>
                <p:nvPr/>
              </p:nvSpPr>
              <p:spPr bwMode="auto">
                <a:xfrm>
                  <a:off x="2234254" y="1632570"/>
                  <a:ext cx="838885"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73" name="Rectangle 6"/>
                <p:cNvSpPr>
                  <a:spLocks noChangeArrowheads="1"/>
                </p:cNvSpPr>
                <p:nvPr/>
              </p:nvSpPr>
              <p:spPr bwMode="auto">
                <a:xfrm>
                  <a:off x="3061855" y="1632570"/>
                  <a:ext cx="1655203"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74" name="Rectangle 7"/>
                <p:cNvSpPr>
                  <a:spLocks noChangeArrowheads="1"/>
                </p:cNvSpPr>
                <p:nvPr/>
              </p:nvSpPr>
              <p:spPr bwMode="auto">
                <a:xfrm>
                  <a:off x="4717059" y="1632568"/>
                  <a:ext cx="4138013"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75" name="Rectangle 8"/>
                <p:cNvSpPr>
                  <a:spLocks noChangeArrowheads="1"/>
                </p:cNvSpPr>
                <p:nvPr/>
              </p:nvSpPr>
              <p:spPr bwMode="auto">
                <a:xfrm>
                  <a:off x="8855072" y="1632570"/>
                  <a:ext cx="827604"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76" name="Rectangle 9"/>
                <p:cNvSpPr>
                  <a:spLocks noChangeArrowheads="1"/>
                </p:cNvSpPr>
                <p:nvPr/>
              </p:nvSpPr>
              <p:spPr bwMode="auto">
                <a:xfrm>
                  <a:off x="9682676" y="1632570"/>
                  <a:ext cx="1655203"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nvGrpSpPr>
              <p:cNvPr id="36" name="Group 35"/>
              <p:cNvGrpSpPr/>
              <p:nvPr/>
            </p:nvGrpSpPr>
            <p:grpSpPr>
              <a:xfrm>
                <a:off x="4943332" y="3613208"/>
                <a:ext cx="3307570" cy="138146"/>
                <a:chOff x="2934526" y="1632570"/>
                <a:chExt cx="7002797" cy="332399"/>
              </a:xfrm>
            </p:grpSpPr>
            <p:sp>
              <p:nvSpPr>
                <p:cNvPr id="67" name="Rectangle 5"/>
                <p:cNvSpPr>
                  <a:spLocks noChangeArrowheads="1"/>
                </p:cNvSpPr>
                <p:nvPr/>
              </p:nvSpPr>
              <p:spPr bwMode="auto">
                <a:xfrm>
                  <a:off x="2934526" y="1632570"/>
                  <a:ext cx="1400556"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68" name="Rectangle 6"/>
                <p:cNvSpPr>
                  <a:spLocks noChangeArrowheads="1"/>
                </p:cNvSpPr>
                <p:nvPr/>
              </p:nvSpPr>
              <p:spPr bwMode="auto">
                <a:xfrm>
                  <a:off x="4335086" y="1632570"/>
                  <a:ext cx="773179"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69" name="Rectangle 7"/>
                <p:cNvSpPr>
                  <a:spLocks noChangeArrowheads="1"/>
                </p:cNvSpPr>
                <p:nvPr/>
              </p:nvSpPr>
              <p:spPr bwMode="auto">
                <a:xfrm>
                  <a:off x="5035368" y="1632570"/>
                  <a:ext cx="2100837"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70" name="Rectangle 8"/>
                <p:cNvSpPr>
                  <a:spLocks noChangeArrowheads="1"/>
                </p:cNvSpPr>
                <p:nvPr/>
              </p:nvSpPr>
              <p:spPr bwMode="auto">
                <a:xfrm>
                  <a:off x="7136205" y="1632570"/>
                  <a:ext cx="700274"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71" name="Rectangle 9"/>
                <p:cNvSpPr>
                  <a:spLocks noChangeArrowheads="1"/>
                </p:cNvSpPr>
                <p:nvPr/>
              </p:nvSpPr>
              <p:spPr bwMode="auto">
                <a:xfrm>
                  <a:off x="7836479" y="1632570"/>
                  <a:ext cx="2100844"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nvGrpSpPr>
              <p:cNvPr id="37" name="Group 36"/>
              <p:cNvGrpSpPr/>
              <p:nvPr/>
            </p:nvGrpSpPr>
            <p:grpSpPr>
              <a:xfrm>
                <a:off x="1305013" y="4075044"/>
                <a:ext cx="5622861" cy="138146"/>
                <a:chOff x="1820455" y="1632570"/>
                <a:chExt cx="7034617" cy="332399"/>
              </a:xfrm>
            </p:grpSpPr>
            <p:sp>
              <p:nvSpPr>
                <p:cNvPr id="62" name="Rectangle 5"/>
                <p:cNvSpPr>
                  <a:spLocks noChangeArrowheads="1"/>
                </p:cNvSpPr>
                <p:nvPr/>
              </p:nvSpPr>
              <p:spPr bwMode="auto">
                <a:xfrm>
                  <a:off x="1820455" y="1632570"/>
                  <a:ext cx="1241396"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63" name="Rectangle 6"/>
                <p:cNvSpPr>
                  <a:spLocks noChangeArrowheads="1"/>
                </p:cNvSpPr>
                <p:nvPr/>
              </p:nvSpPr>
              <p:spPr bwMode="auto">
                <a:xfrm>
                  <a:off x="3061857" y="1632570"/>
                  <a:ext cx="1241402"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64" name="Rectangle 7"/>
                <p:cNvSpPr>
                  <a:spLocks noChangeArrowheads="1"/>
                </p:cNvSpPr>
                <p:nvPr/>
              </p:nvSpPr>
              <p:spPr bwMode="auto">
                <a:xfrm>
                  <a:off x="4303259" y="1632570"/>
                  <a:ext cx="1655206"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65" name="Rectangle 8"/>
                <p:cNvSpPr>
                  <a:spLocks noChangeArrowheads="1"/>
                </p:cNvSpPr>
                <p:nvPr/>
              </p:nvSpPr>
              <p:spPr bwMode="auto">
                <a:xfrm>
                  <a:off x="5958219" y="1632570"/>
                  <a:ext cx="1655450"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66" name="Rectangle 9"/>
                <p:cNvSpPr>
                  <a:spLocks noChangeArrowheads="1"/>
                </p:cNvSpPr>
                <p:nvPr/>
              </p:nvSpPr>
              <p:spPr bwMode="auto">
                <a:xfrm>
                  <a:off x="7613668" y="1632570"/>
                  <a:ext cx="1241404"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nvGrpSpPr>
              <p:cNvPr id="38" name="Group 37"/>
              <p:cNvGrpSpPr/>
              <p:nvPr/>
            </p:nvGrpSpPr>
            <p:grpSpPr>
              <a:xfrm>
                <a:off x="3951064" y="4536881"/>
                <a:ext cx="4630594" cy="138146"/>
                <a:chOff x="1820455" y="1632570"/>
                <a:chExt cx="5793218" cy="332399"/>
              </a:xfrm>
            </p:grpSpPr>
            <p:sp>
              <p:nvSpPr>
                <p:cNvPr id="57" name="Rectangle 5"/>
                <p:cNvSpPr>
                  <a:spLocks noChangeArrowheads="1"/>
                </p:cNvSpPr>
                <p:nvPr/>
              </p:nvSpPr>
              <p:spPr bwMode="auto">
                <a:xfrm>
                  <a:off x="1820455" y="1632570"/>
                  <a:ext cx="1655202"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58" name="Rectangle 6"/>
                <p:cNvSpPr>
                  <a:spLocks noChangeArrowheads="1"/>
                </p:cNvSpPr>
                <p:nvPr/>
              </p:nvSpPr>
              <p:spPr bwMode="auto">
                <a:xfrm>
                  <a:off x="3475412" y="1632570"/>
                  <a:ext cx="827848"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59" name="Rectangle 7"/>
                <p:cNvSpPr>
                  <a:spLocks noChangeArrowheads="1"/>
                </p:cNvSpPr>
                <p:nvPr/>
              </p:nvSpPr>
              <p:spPr bwMode="auto">
                <a:xfrm>
                  <a:off x="4303259" y="1632570"/>
                  <a:ext cx="1655206"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60" name="Rectangle 8"/>
                <p:cNvSpPr>
                  <a:spLocks noChangeArrowheads="1"/>
                </p:cNvSpPr>
                <p:nvPr/>
              </p:nvSpPr>
              <p:spPr bwMode="auto">
                <a:xfrm>
                  <a:off x="5958219" y="1632570"/>
                  <a:ext cx="827852"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61" name="Rectangle 9"/>
                <p:cNvSpPr>
                  <a:spLocks noChangeArrowheads="1"/>
                </p:cNvSpPr>
                <p:nvPr/>
              </p:nvSpPr>
              <p:spPr bwMode="auto">
                <a:xfrm>
                  <a:off x="6786072" y="1632570"/>
                  <a:ext cx="827601"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nvGrpSpPr>
              <p:cNvPr id="39" name="Group 38"/>
              <p:cNvGrpSpPr/>
              <p:nvPr/>
            </p:nvGrpSpPr>
            <p:grpSpPr>
              <a:xfrm>
                <a:off x="1635768" y="4998718"/>
                <a:ext cx="6614938" cy="138146"/>
                <a:chOff x="2234254" y="1632570"/>
                <a:chExt cx="8275779" cy="332399"/>
              </a:xfrm>
            </p:grpSpPr>
            <p:sp>
              <p:nvSpPr>
                <p:cNvPr id="52" name="Rectangle 5"/>
                <p:cNvSpPr>
                  <a:spLocks noChangeArrowheads="1"/>
                </p:cNvSpPr>
                <p:nvPr/>
              </p:nvSpPr>
              <p:spPr bwMode="auto">
                <a:xfrm>
                  <a:off x="2234254" y="1632570"/>
                  <a:ext cx="838885"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53" name="Rectangle 6"/>
                <p:cNvSpPr>
                  <a:spLocks noChangeArrowheads="1"/>
                </p:cNvSpPr>
                <p:nvPr/>
              </p:nvSpPr>
              <p:spPr bwMode="auto">
                <a:xfrm>
                  <a:off x="3061855" y="1632570"/>
                  <a:ext cx="1655203"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54" name="Rectangle 7"/>
                <p:cNvSpPr>
                  <a:spLocks noChangeArrowheads="1"/>
                </p:cNvSpPr>
                <p:nvPr/>
              </p:nvSpPr>
              <p:spPr bwMode="auto">
                <a:xfrm>
                  <a:off x="4717058" y="1632570"/>
                  <a:ext cx="2068760"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55" name="Rectangle 8"/>
                <p:cNvSpPr>
                  <a:spLocks noChangeArrowheads="1"/>
                </p:cNvSpPr>
                <p:nvPr/>
              </p:nvSpPr>
              <p:spPr bwMode="auto">
                <a:xfrm>
                  <a:off x="6785820" y="1632570"/>
                  <a:ext cx="2069252"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56" name="Rectangle 9"/>
                <p:cNvSpPr>
                  <a:spLocks noChangeArrowheads="1"/>
                </p:cNvSpPr>
                <p:nvPr/>
              </p:nvSpPr>
              <p:spPr bwMode="auto">
                <a:xfrm>
                  <a:off x="8854830" y="1632570"/>
                  <a:ext cx="1655203"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nvGrpSpPr>
              <p:cNvPr id="40" name="Group 39"/>
              <p:cNvGrpSpPr/>
              <p:nvPr/>
            </p:nvGrpSpPr>
            <p:grpSpPr>
              <a:xfrm>
                <a:off x="1305013" y="5460555"/>
                <a:ext cx="4629811" cy="138146"/>
                <a:chOff x="2234254" y="1632570"/>
                <a:chExt cx="5792238" cy="332399"/>
              </a:xfrm>
            </p:grpSpPr>
            <p:sp>
              <p:nvSpPr>
                <p:cNvPr id="47" name="Rectangle 5"/>
                <p:cNvSpPr>
                  <a:spLocks noChangeArrowheads="1"/>
                </p:cNvSpPr>
                <p:nvPr/>
              </p:nvSpPr>
              <p:spPr bwMode="auto">
                <a:xfrm>
                  <a:off x="2234254" y="1632570"/>
                  <a:ext cx="838885"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48" name="Rectangle 6"/>
                <p:cNvSpPr>
                  <a:spLocks noChangeArrowheads="1"/>
                </p:cNvSpPr>
                <p:nvPr/>
              </p:nvSpPr>
              <p:spPr bwMode="auto">
                <a:xfrm>
                  <a:off x="3061855" y="1632570"/>
                  <a:ext cx="422313"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49" name="Rectangle 7"/>
                <p:cNvSpPr>
                  <a:spLocks noChangeArrowheads="1"/>
                </p:cNvSpPr>
                <p:nvPr/>
              </p:nvSpPr>
              <p:spPr bwMode="auto">
                <a:xfrm>
                  <a:off x="3484169" y="1632570"/>
                  <a:ext cx="1646205"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50" name="Rectangle 8"/>
                <p:cNvSpPr>
                  <a:spLocks noChangeArrowheads="1"/>
                </p:cNvSpPr>
                <p:nvPr/>
              </p:nvSpPr>
              <p:spPr bwMode="auto">
                <a:xfrm>
                  <a:off x="5130373" y="1632570"/>
                  <a:ext cx="827602"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51" name="Rectangle 9"/>
                <p:cNvSpPr>
                  <a:spLocks noChangeArrowheads="1"/>
                </p:cNvSpPr>
                <p:nvPr/>
              </p:nvSpPr>
              <p:spPr bwMode="auto">
                <a:xfrm>
                  <a:off x="5957733" y="1632570"/>
                  <a:ext cx="2068759"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nvGrpSpPr>
              <p:cNvPr id="41" name="Group 40"/>
              <p:cNvGrpSpPr/>
              <p:nvPr/>
            </p:nvGrpSpPr>
            <p:grpSpPr>
              <a:xfrm>
                <a:off x="3950676" y="5922392"/>
                <a:ext cx="4960567" cy="138146"/>
                <a:chOff x="2234254" y="1632570"/>
                <a:chExt cx="6206038" cy="332399"/>
              </a:xfrm>
            </p:grpSpPr>
            <p:sp>
              <p:nvSpPr>
                <p:cNvPr id="42" name="Rectangle 5"/>
                <p:cNvSpPr>
                  <a:spLocks noChangeArrowheads="1"/>
                </p:cNvSpPr>
                <p:nvPr/>
              </p:nvSpPr>
              <p:spPr bwMode="auto">
                <a:xfrm>
                  <a:off x="2234254" y="1632570"/>
                  <a:ext cx="2901761" cy="332399"/>
                </a:xfrm>
                <a:prstGeom prst="rect">
                  <a:avLst/>
                </a:prstGeom>
                <a:solidFill>
                  <a:schemeClr val="accent1"/>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43" name="Rectangle 6"/>
                <p:cNvSpPr>
                  <a:spLocks noChangeArrowheads="1"/>
                </p:cNvSpPr>
                <p:nvPr/>
              </p:nvSpPr>
              <p:spPr bwMode="auto">
                <a:xfrm>
                  <a:off x="5121456" y="1632570"/>
                  <a:ext cx="428360" cy="332399"/>
                </a:xfrm>
                <a:prstGeom prst="rect">
                  <a:avLst/>
                </a:prstGeom>
                <a:solidFill>
                  <a:schemeClr val="accent2"/>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44" name="Rectangle 7"/>
                <p:cNvSpPr>
                  <a:spLocks noChangeArrowheads="1"/>
                </p:cNvSpPr>
                <p:nvPr/>
              </p:nvSpPr>
              <p:spPr bwMode="auto">
                <a:xfrm>
                  <a:off x="5549815" y="1632570"/>
                  <a:ext cx="1242788" cy="332399"/>
                </a:xfrm>
                <a:prstGeom prst="rect">
                  <a:avLst/>
                </a:prstGeom>
                <a:solidFill>
                  <a:schemeClr val="accent3"/>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45" name="Rectangle 8"/>
                <p:cNvSpPr>
                  <a:spLocks noChangeArrowheads="1"/>
                </p:cNvSpPr>
                <p:nvPr/>
              </p:nvSpPr>
              <p:spPr bwMode="auto">
                <a:xfrm>
                  <a:off x="6785087" y="1632570"/>
                  <a:ext cx="413804" cy="332399"/>
                </a:xfrm>
                <a:prstGeom prst="rect">
                  <a:avLst/>
                </a:prstGeom>
                <a:solidFill>
                  <a:schemeClr val="accent4"/>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sp>
              <p:nvSpPr>
                <p:cNvPr id="46" name="Rectangle 9"/>
                <p:cNvSpPr>
                  <a:spLocks noChangeArrowheads="1"/>
                </p:cNvSpPr>
                <p:nvPr/>
              </p:nvSpPr>
              <p:spPr bwMode="auto">
                <a:xfrm>
                  <a:off x="7198893" y="1632570"/>
                  <a:ext cx="1241399" cy="332399"/>
                </a:xfrm>
                <a:prstGeom prst="rect">
                  <a:avLst/>
                </a:prstGeom>
                <a:solidFill>
                  <a:schemeClr val="accent5"/>
                </a:solidFill>
                <a:ln w="6350">
                  <a:solidFill>
                    <a:schemeClr val="bg1"/>
                  </a:solidFill>
                  <a:miter lim="800000"/>
                  <a:headEnd/>
                  <a:tailEnd/>
                </a:ln>
              </p:spPr>
              <p:txBody>
                <a:bodyPr wrap="square" lIns="0" tIns="27432" rIns="0" bIns="27432" anchor="ctr">
                  <a:noAutofit/>
                </a:bodyPr>
                <a:lstStyle/>
                <a:p>
                  <a:pPr algn="ctr"/>
                  <a:endParaRPr lang="en-US" sz="2000" b="1">
                    <a:solidFill>
                      <a:schemeClr val="bg1"/>
                    </a:solidFill>
                  </a:endParaRPr>
                </a:p>
              </p:txBody>
            </p:sp>
          </p:grpSp>
        </p:grpSp>
        <p:grpSp>
          <p:nvGrpSpPr>
            <p:cNvPr id="7" name="Group 6"/>
            <p:cNvGrpSpPr/>
            <p:nvPr/>
          </p:nvGrpSpPr>
          <p:grpSpPr>
            <a:xfrm>
              <a:off x="765884" y="1737436"/>
              <a:ext cx="7612233" cy="296445"/>
              <a:chOff x="1300181" y="1796522"/>
              <a:chExt cx="7612233" cy="296445"/>
            </a:xfrm>
          </p:grpSpPr>
          <p:grpSp>
            <p:nvGrpSpPr>
              <p:cNvPr id="8" name="Group 7"/>
              <p:cNvGrpSpPr/>
              <p:nvPr/>
            </p:nvGrpSpPr>
            <p:grpSpPr>
              <a:xfrm>
                <a:off x="1300181" y="1796522"/>
                <a:ext cx="1389326" cy="296445"/>
                <a:chOff x="586219" y="1616357"/>
                <a:chExt cx="1389326" cy="296445"/>
              </a:xfrm>
            </p:grpSpPr>
            <p:sp>
              <p:nvSpPr>
                <p:cNvPr id="21" name="Rectangle 20"/>
                <p:cNvSpPr/>
                <p:nvPr/>
              </p:nvSpPr>
              <p:spPr>
                <a:xfrm>
                  <a:off x="586219" y="1679506"/>
                  <a:ext cx="175918" cy="175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10"/>
                <p:cNvSpPr>
                  <a:spLocks noChangeArrowheads="1"/>
                </p:cNvSpPr>
                <p:nvPr/>
              </p:nvSpPr>
              <p:spPr bwMode="auto">
                <a:xfrm>
                  <a:off x="892536" y="1616357"/>
                  <a:ext cx="1083009" cy="296445"/>
                </a:xfrm>
                <a:prstGeom prst="rect">
                  <a:avLst/>
                </a:prstGeom>
                <a:noFill/>
                <a:ln w="9525">
                  <a:noFill/>
                  <a:miter lim="800000"/>
                  <a:headEnd/>
                  <a:tailEnd/>
                </a:ln>
              </p:spPr>
              <p:txBody>
                <a:bodyPr wrap="none" lIns="0" tIns="27432" rIns="0" bIns="27432" anchor="ctr">
                  <a:noAutofit/>
                </a:bodyPr>
                <a:lstStyle/>
                <a:p>
                  <a:r>
                    <a:rPr lang="en-US" sz="2000"/>
                    <a:t>Awareness</a:t>
                  </a:r>
                </a:p>
              </p:txBody>
            </p:sp>
          </p:grpSp>
          <p:grpSp>
            <p:nvGrpSpPr>
              <p:cNvPr id="9" name="Group 8"/>
              <p:cNvGrpSpPr/>
              <p:nvPr/>
            </p:nvGrpSpPr>
            <p:grpSpPr>
              <a:xfrm>
                <a:off x="2967379" y="1796522"/>
                <a:ext cx="958264" cy="296445"/>
                <a:chOff x="2198365" y="1616357"/>
                <a:chExt cx="958264" cy="296445"/>
              </a:xfrm>
            </p:grpSpPr>
            <p:sp>
              <p:nvSpPr>
                <p:cNvPr id="19" name="Rectangle 18"/>
                <p:cNvSpPr/>
                <p:nvPr/>
              </p:nvSpPr>
              <p:spPr>
                <a:xfrm>
                  <a:off x="2198365" y="1679506"/>
                  <a:ext cx="175918" cy="175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0"/>
                <p:cNvSpPr>
                  <a:spLocks noChangeArrowheads="1"/>
                </p:cNvSpPr>
                <p:nvPr/>
              </p:nvSpPr>
              <p:spPr bwMode="auto">
                <a:xfrm>
                  <a:off x="2504682" y="1616357"/>
                  <a:ext cx="651947" cy="296445"/>
                </a:xfrm>
                <a:prstGeom prst="rect">
                  <a:avLst/>
                </a:prstGeom>
                <a:noFill/>
                <a:ln w="9525">
                  <a:noFill/>
                  <a:miter lim="800000"/>
                  <a:headEnd/>
                  <a:tailEnd/>
                </a:ln>
              </p:spPr>
              <p:txBody>
                <a:bodyPr wrap="none" lIns="0" tIns="27432" rIns="0" bIns="27432" anchor="ctr">
                  <a:noAutofit/>
                </a:bodyPr>
                <a:lstStyle/>
                <a:p>
                  <a:r>
                    <a:rPr lang="en-US" sz="2000"/>
                    <a:t>Desire</a:t>
                  </a:r>
                </a:p>
              </p:txBody>
            </p:sp>
          </p:grpSp>
          <p:grpSp>
            <p:nvGrpSpPr>
              <p:cNvPr id="10" name="Group 9"/>
              <p:cNvGrpSpPr/>
              <p:nvPr/>
            </p:nvGrpSpPr>
            <p:grpSpPr>
              <a:xfrm>
                <a:off x="4203515" y="1796522"/>
                <a:ext cx="1463382" cy="296445"/>
                <a:chOff x="3810511" y="1616357"/>
                <a:chExt cx="1463382" cy="296445"/>
              </a:xfrm>
            </p:grpSpPr>
            <p:sp>
              <p:nvSpPr>
                <p:cNvPr id="17" name="Rectangle 16"/>
                <p:cNvSpPr/>
                <p:nvPr/>
              </p:nvSpPr>
              <p:spPr>
                <a:xfrm>
                  <a:off x="3810511" y="1679506"/>
                  <a:ext cx="175918" cy="1759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0"/>
                <p:cNvSpPr>
                  <a:spLocks noChangeArrowheads="1"/>
                </p:cNvSpPr>
                <p:nvPr/>
              </p:nvSpPr>
              <p:spPr bwMode="auto">
                <a:xfrm>
                  <a:off x="4116828" y="1616357"/>
                  <a:ext cx="1157065" cy="296445"/>
                </a:xfrm>
                <a:prstGeom prst="rect">
                  <a:avLst/>
                </a:prstGeom>
                <a:noFill/>
                <a:ln w="9525">
                  <a:noFill/>
                  <a:miter lim="800000"/>
                  <a:headEnd/>
                  <a:tailEnd/>
                </a:ln>
              </p:spPr>
              <p:txBody>
                <a:bodyPr wrap="none" lIns="0" tIns="27432" rIns="0" bIns="27432" anchor="ctr">
                  <a:noAutofit/>
                </a:bodyPr>
                <a:lstStyle/>
                <a:p>
                  <a:r>
                    <a:rPr lang="en-US" sz="2000"/>
                    <a:t>Knowledge</a:t>
                  </a:r>
                </a:p>
              </p:txBody>
            </p:sp>
          </p:grpSp>
          <p:grpSp>
            <p:nvGrpSpPr>
              <p:cNvPr id="11" name="Group 10"/>
              <p:cNvGrpSpPr/>
              <p:nvPr/>
            </p:nvGrpSpPr>
            <p:grpSpPr>
              <a:xfrm>
                <a:off x="5944769" y="1796522"/>
                <a:ext cx="958265" cy="296445"/>
                <a:chOff x="5422657" y="1616357"/>
                <a:chExt cx="958265" cy="296445"/>
              </a:xfrm>
            </p:grpSpPr>
            <p:sp>
              <p:nvSpPr>
                <p:cNvPr id="15" name="Rectangle 14"/>
                <p:cNvSpPr/>
                <p:nvPr/>
              </p:nvSpPr>
              <p:spPr>
                <a:xfrm>
                  <a:off x="5422657" y="1679506"/>
                  <a:ext cx="175918" cy="1759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0"/>
                <p:cNvSpPr>
                  <a:spLocks noChangeArrowheads="1"/>
                </p:cNvSpPr>
                <p:nvPr/>
              </p:nvSpPr>
              <p:spPr bwMode="auto">
                <a:xfrm>
                  <a:off x="5728974" y="1616357"/>
                  <a:ext cx="651948" cy="296445"/>
                </a:xfrm>
                <a:prstGeom prst="rect">
                  <a:avLst/>
                </a:prstGeom>
                <a:noFill/>
                <a:ln w="9525">
                  <a:noFill/>
                  <a:miter lim="800000"/>
                  <a:headEnd/>
                  <a:tailEnd/>
                </a:ln>
              </p:spPr>
              <p:txBody>
                <a:bodyPr wrap="none" lIns="0" tIns="27432" rIns="0" bIns="27432" anchor="ctr">
                  <a:noAutofit/>
                </a:bodyPr>
                <a:lstStyle/>
                <a:p>
                  <a:r>
                    <a:rPr lang="en-US" sz="2000"/>
                    <a:t>Ability</a:t>
                  </a:r>
                </a:p>
              </p:txBody>
            </p:sp>
          </p:grpSp>
          <p:grpSp>
            <p:nvGrpSpPr>
              <p:cNvPr id="12" name="Group 11"/>
              <p:cNvGrpSpPr/>
              <p:nvPr/>
            </p:nvGrpSpPr>
            <p:grpSpPr>
              <a:xfrm>
                <a:off x="7180905" y="1796522"/>
                <a:ext cx="1731509" cy="296445"/>
                <a:chOff x="7034804" y="1616357"/>
                <a:chExt cx="1731509" cy="296445"/>
              </a:xfrm>
            </p:grpSpPr>
            <p:sp>
              <p:nvSpPr>
                <p:cNvPr id="13" name="Rectangle 12"/>
                <p:cNvSpPr/>
                <p:nvPr/>
              </p:nvSpPr>
              <p:spPr>
                <a:xfrm>
                  <a:off x="7034804" y="1679506"/>
                  <a:ext cx="173736" cy="1759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0"/>
                <p:cNvSpPr>
                  <a:spLocks noChangeArrowheads="1"/>
                </p:cNvSpPr>
                <p:nvPr/>
              </p:nvSpPr>
              <p:spPr bwMode="auto">
                <a:xfrm>
                  <a:off x="7341121" y="1616357"/>
                  <a:ext cx="1425192" cy="296445"/>
                </a:xfrm>
                <a:prstGeom prst="rect">
                  <a:avLst/>
                </a:prstGeom>
                <a:noFill/>
                <a:ln w="9525">
                  <a:noFill/>
                  <a:miter lim="800000"/>
                  <a:headEnd/>
                  <a:tailEnd/>
                </a:ln>
              </p:spPr>
              <p:txBody>
                <a:bodyPr wrap="none" lIns="0" tIns="27432" rIns="0" bIns="27432" anchor="ctr">
                  <a:noAutofit/>
                </a:bodyPr>
                <a:lstStyle/>
                <a:p>
                  <a:r>
                    <a:rPr lang="en-US" sz="2000"/>
                    <a:t>Reinforcement</a:t>
                  </a:r>
                </a:p>
              </p:txBody>
            </p:sp>
          </p:grpSp>
        </p:grpSp>
      </p:grpSp>
      <p:cxnSp>
        <p:nvCxnSpPr>
          <p:cNvPr id="4" name="Straight Arrow Connector 3">
            <a:extLst>
              <a:ext uri="{FF2B5EF4-FFF2-40B4-BE49-F238E27FC236}">
                <a16:creationId xmlns:a16="http://schemas.microsoft.com/office/drawing/2014/main" id="{34206090-CD38-4CFD-8851-5DC875570114}"/>
              </a:ext>
            </a:extLst>
          </p:cNvPr>
          <p:cNvCxnSpPr/>
          <p:nvPr/>
        </p:nvCxnSpPr>
        <p:spPr>
          <a:xfrm>
            <a:off x="2829013" y="5873484"/>
            <a:ext cx="76062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Rectangle 10">
            <a:extLst>
              <a:ext uri="{FF2B5EF4-FFF2-40B4-BE49-F238E27FC236}">
                <a16:creationId xmlns:a16="http://schemas.microsoft.com/office/drawing/2014/main" id="{61394019-F251-47FC-BE85-0D2319C0E45A}"/>
              </a:ext>
            </a:extLst>
          </p:cNvPr>
          <p:cNvSpPr>
            <a:spLocks noChangeArrowheads="1"/>
          </p:cNvSpPr>
          <p:nvPr/>
        </p:nvSpPr>
        <p:spPr bwMode="auto">
          <a:xfrm>
            <a:off x="6396356" y="6009497"/>
            <a:ext cx="471542" cy="196467"/>
          </a:xfrm>
          <a:prstGeom prst="rect">
            <a:avLst/>
          </a:prstGeom>
          <a:noFill/>
          <a:ln w="9525">
            <a:noFill/>
            <a:miter lim="800000"/>
            <a:headEnd/>
            <a:tailEnd/>
          </a:ln>
        </p:spPr>
        <p:txBody>
          <a:bodyPr wrap="none" lIns="0" tIns="27432" rIns="0" bIns="27432" anchor="ctr">
            <a:noAutofit/>
          </a:bodyPr>
          <a:lstStyle/>
          <a:p>
            <a:r>
              <a:rPr lang="en-US" b="1"/>
              <a:t>Time</a:t>
            </a:r>
          </a:p>
        </p:txBody>
      </p:sp>
    </p:spTree>
    <p:extLst>
      <p:ext uri="{BB962C8B-B14F-4D97-AF65-F5344CB8AC3E}">
        <p14:creationId xmlns:p14="http://schemas.microsoft.com/office/powerpoint/2010/main" val="396255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72196" y="1736572"/>
            <a:ext cx="7449425" cy="4601021"/>
            <a:chOff x="770941" y="1745670"/>
            <a:chExt cx="7449425" cy="4601021"/>
          </a:xfrm>
        </p:grpSpPr>
        <p:grpSp>
          <p:nvGrpSpPr>
            <p:cNvPr id="29" name="Group 28"/>
            <p:cNvGrpSpPr/>
            <p:nvPr/>
          </p:nvGrpSpPr>
          <p:grpSpPr>
            <a:xfrm>
              <a:off x="1311566" y="1745672"/>
              <a:ext cx="6908800" cy="4601019"/>
              <a:chOff x="1311566" y="1745672"/>
              <a:chExt cx="6908800" cy="4601019"/>
            </a:xfrm>
          </p:grpSpPr>
          <p:grpSp>
            <p:nvGrpSpPr>
              <p:cNvPr id="27" name="Group 26"/>
              <p:cNvGrpSpPr/>
              <p:nvPr/>
            </p:nvGrpSpPr>
            <p:grpSpPr>
              <a:xfrm>
                <a:off x="1311566" y="1745672"/>
                <a:ext cx="6908800" cy="3847325"/>
                <a:chOff x="1311566" y="1745672"/>
                <a:chExt cx="6908800" cy="3847325"/>
              </a:xfrm>
            </p:grpSpPr>
            <p:sp>
              <p:nvSpPr>
                <p:cNvPr id="10" name="Rectangle 9"/>
                <p:cNvSpPr/>
                <p:nvPr/>
              </p:nvSpPr>
              <p:spPr>
                <a:xfrm>
                  <a:off x="1311566" y="1745672"/>
                  <a:ext cx="6908800" cy="1246909"/>
                </a:xfrm>
                <a:prstGeom prst="rect">
                  <a:avLst/>
                </a:prstGeom>
                <a:solidFill>
                  <a:srgbClr val="8AC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1" name="Rectangle 10"/>
                <p:cNvSpPr/>
                <p:nvPr/>
              </p:nvSpPr>
              <p:spPr>
                <a:xfrm>
                  <a:off x="1311566" y="3045880"/>
                  <a:ext cx="6908800" cy="1246909"/>
                </a:xfrm>
                <a:prstGeom prst="rect">
                  <a:avLst/>
                </a:prstGeom>
                <a:solidFill>
                  <a:srgbClr val="FFC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2" name="Rectangle 11"/>
                <p:cNvSpPr/>
                <p:nvPr/>
              </p:nvSpPr>
              <p:spPr>
                <a:xfrm>
                  <a:off x="1311566" y="4346088"/>
                  <a:ext cx="6908800" cy="1246909"/>
                </a:xfrm>
                <a:prstGeom prst="rect">
                  <a:avLst/>
                </a:prstGeom>
                <a:solidFill>
                  <a:srgbClr val="D7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sp>
            <p:nvSpPr>
              <p:cNvPr id="22" name="TextBox 21"/>
              <p:cNvSpPr txBox="1"/>
              <p:nvPr/>
            </p:nvSpPr>
            <p:spPr>
              <a:xfrm>
                <a:off x="3272874" y="5961534"/>
                <a:ext cx="2598252" cy="385157"/>
              </a:xfrm>
              <a:prstGeom prst="rect">
                <a:avLst/>
              </a:prstGeom>
              <a:noFill/>
            </p:spPr>
            <p:txBody>
              <a:bodyPr wrap="none" lIns="107113" tIns="53556" rIns="107113" bIns="53556" rtlCol="0">
                <a:spAutoFit/>
              </a:bodyPr>
              <a:lstStyle/>
              <a:p>
                <a:pPr defTabSz="457200">
                  <a:defRPr/>
                </a:pPr>
                <a:r>
                  <a:rPr lang="en-US" b="1">
                    <a:solidFill>
                      <a:srgbClr val="342A86"/>
                    </a:solidFill>
                    <a:latin typeface="Calibri"/>
                  </a:rPr>
                  <a:t>Prosci® Flight Risk Model</a:t>
                </a:r>
              </a:p>
            </p:txBody>
          </p:sp>
        </p:grpSp>
        <p:cxnSp>
          <p:nvCxnSpPr>
            <p:cNvPr id="26" name="Straight Arrow Connector 13"/>
            <p:cNvCxnSpPr/>
            <p:nvPr/>
          </p:nvCxnSpPr>
          <p:spPr>
            <a:xfrm>
              <a:off x="1311566" y="5756374"/>
              <a:ext cx="69088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18"/>
            <p:cNvSpPr/>
            <p:nvPr/>
          </p:nvSpPr>
          <p:spPr>
            <a:xfrm>
              <a:off x="4457385" y="5594573"/>
              <a:ext cx="617162" cy="323602"/>
            </a:xfrm>
            <a:prstGeom prst="rect">
              <a:avLst/>
            </a:prstGeom>
            <a:solidFill>
              <a:schemeClr val="bg1"/>
            </a:solidFill>
          </p:spPr>
          <p:txBody>
            <a:bodyPr wrap="square" lIns="91440" tIns="53556" rIns="91440" bIns="53556">
              <a:spAutoFit/>
            </a:bodyPr>
            <a:lstStyle/>
            <a:p>
              <a:pPr algn="ctr" defTabSz="457200">
                <a:spcAft>
                  <a:spcPct val="20000"/>
                </a:spcAft>
                <a:defRPr/>
              </a:pPr>
              <a:r>
                <a:rPr lang="en-US" sz="1400">
                  <a:solidFill>
                    <a:prstClr val="black"/>
                  </a:solidFill>
                  <a:latin typeface="Calibri"/>
                  <a:ea typeface="Segoe UI" panose="020B0502040204020203" pitchFamily="34" charset="0"/>
                  <a:cs typeface="Segoe UI" panose="020B0502040204020203" pitchFamily="34" charset="0"/>
                </a:rPr>
                <a:t>Time</a:t>
              </a:r>
              <a:endParaRPr lang="en-US" sz="1200">
                <a:solidFill>
                  <a:prstClr val="black"/>
                </a:solidFill>
                <a:latin typeface="Calibri"/>
                <a:ea typeface="Segoe UI" panose="020B0502040204020203" pitchFamily="34" charset="0"/>
                <a:cs typeface="Segoe UI" panose="020B0502040204020203" pitchFamily="34" charset="0"/>
              </a:endParaRPr>
            </a:p>
          </p:txBody>
        </p:sp>
        <p:cxnSp>
          <p:nvCxnSpPr>
            <p:cNvPr id="31" name="Straight Arrow Connector 30"/>
            <p:cNvCxnSpPr/>
            <p:nvPr/>
          </p:nvCxnSpPr>
          <p:spPr>
            <a:xfrm>
              <a:off x="1040463" y="1745670"/>
              <a:ext cx="0" cy="384732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6200000">
              <a:off x="-456037" y="3399811"/>
              <a:ext cx="2993002" cy="539045"/>
            </a:xfrm>
            <a:prstGeom prst="rect">
              <a:avLst/>
            </a:prstGeom>
            <a:solidFill>
              <a:schemeClr val="bg1"/>
            </a:solidFill>
          </p:spPr>
          <p:txBody>
            <a:bodyPr wrap="square" lIns="91440" tIns="53556" rIns="91440" bIns="53556">
              <a:spAutoFit/>
            </a:bodyPr>
            <a:lstStyle/>
            <a:p>
              <a:pPr algn="ctr" defTabSz="457200">
                <a:spcAft>
                  <a:spcPct val="20000"/>
                </a:spcAft>
                <a:defRPr/>
              </a:pPr>
              <a:r>
                <a:rPr lang="en-US" sz="1400">
                  <a:solidFill>
                    <a:prstClr val="black"/>
                  </a:solidFill>
                  <a:latin typeface="Calibri"/>
                  <a:ea typeface="Segoe UI" panose="020B0502040204020203" pitchFamily="34" charset="0"/>
                  <a:cs typeface="Segoe UI" panose="020B0502040204020203" pitchFamily="34" charset="0"/>
                </a:rPr>
                <a:t>Increasing resistance/decreasing productivity</a:t>
              </a:r>
            </a:p>
          </p:txBody>
        </p:sp>
      </p:grpSp>
      <p:sp>
        <p:nvSpPr>
          <p:cNvPr id="2" name="Title 1"/>
          <p:cNvSpPr>
            <a:spLocks noGrp="1"/>
          </p:cNvSpPr>
          <p:nvPr>
            <p:ph type="title"/>
          </p:nvPr>
        </p:nvSpPr>
        <p:spPr>
          <a:xfrm>
            <a:off x="815455" y="-110227"/>
            <a:ext cx="10515600" cy="1325563"/>
          </a:xfrm>
        </p:spPr>
        <p:txBody>
          <a:bodyPr/>
          <a:lstStyle/>
          <a:p>
            <a:r>
              <a:rPr lang="en-US"/>
              <a:t>Mitigating Negative Consequences</a:t>
            </a:r>
          </a:p>
        </p:txBody>
      </p:sp>
      <p:sp>
        <p:nvSpPr>
          <p:cNvPr id="9" name="Freeform: Shape 8"/>
          <p:cNvSpPr/>
          <p:nvPr/>
        </p:nvSpPr>
        <p:spPr>
          <a:xfrm>
            <a:off x="3491348" y="2025773"/>
            <a:ext cx="5218546" cy="1391783"/>
          </a:xfrm>
          <a:custGeom>
            <a:avLst/>
            <a:gdLst>
              <a:gd name="connsiteX0" fmla="*/ 0 w 5043055"/>
              <a:gd name="connsiteY0" fmla="*/ 350982 h 1389768"/>
              <a:gd name="connsiteX1" fmla="*/ 2253673 w 5043055"/>
              <a:gd name="connsiteY1" fmla="*/ 1385455 h 1389768"/>
              <a:gd name="connsiteX2" fmla="*/ 5043055 w 5043055"/>
              <a:gd name="connsiteY2" fmla="*/ 0 h 1389768"/>
              <a:gd name="connsiteX0" fmla="*/ 0 w 5043055"/>
              <a:gd name="connsiteY0" fmla="*/ 350982 h 1387479"/>
              <a:gd name="connsiteX1" fmla="*/ 2253673 w 5043055"/>
              <a:gd name="connsiteY1" fmla="*/ 1385455 h 1387479"/>
              <a:gd name="connsiteX2" fmla="*/ 5043055 w 5043055"/>
              <a:gd name="connsiteY2" fmla="*/ 0 h 1387479"/>
              <a:gd name="connsiteX0" fmla="*/ 0 w 5043055"/>
              <a:gd name="connsiteY0" fmla="*/ 350982 h 1385550"/>
              <a:gd name="connsiteX1" fmla="*/ 2253673 w 5043055"/>
              <a:gd name="connsiteY1" fmla="*/ 1385455 h 1385550"/>
              <a:gd name="connsiteX2" fmla="*/ 5043055 w 5043055"/>
              <a:gd name="connsiteY2" fmla="*/ 0 h 1385550"/>
              <a:gd name="connsiteX0" fmla="*/ 0 w 5043055"/>
              <a:gd name="connsiteY0" fmla="*/ 351481 h 1386049"/>
              <a:gd name="connsiteX1" fmla="*/ 2253673 w 5043055"/>
              <a:gd name="connsiteY1" fmla="*/ 1385954 h 1386049"/>
              <a:gd name="connsiteX2" fmla="*/ 5043055 w 5043055"/>
              <a:gd name="connsiteY2" fmla="*/ 499 h 1386049"/>
              <a:gd name="connsiteX0" fmla="*/ 0 w 5043055"/>
              <a:gd name="connsiteY0" fmla="*/ 351481 h 1386057"/>
              <a:gd name="connsiteX1" fmla="*/ 2253673 w 5043055"/>
              <a:gd name="connsiteY1" fmla="*/ 1385954 h 1386057"/>
              <a:gd name="connsiteX2" fmla="*/ 5043055 w 5043055"/>
              <a:gd name="connsiteY2" fmla="*/ 499 h 1386057"/>
              <a:gd name="connsiteX0" fmla="*/ 0 w 5043055"/>
              <a:gd name="connsiteY0" fmla="*/ 351481 h 1386057"/>
              <a:gd name="connsiteX1" fmla="*/ 2253673 w 5043055"/>
              <a:gd name="connsiteY1" fmla="*/ 1385954 h 1386057"/>
              <a:gd name="connsiteX2" fmla="*/ 5043055 w 5043055"/>
              <a:gd name="connsiteY2" fmla="*/ 499 h 1386057"/>
              <a:gd name="connsiteX0" fmla="*/ 0 w 5043055"/>
              <a:gd name="connsiteY0" fmla="*/ 351481 h 1386057"/>
              <a:gd name="connsiteX1" fmla="*/ 2155490 w 5043055"/>
              <a:gd name="connsiteY1" fmla="*/ 1385954 h 1386057"/>
              <a:gd name="connsiteX2" fmla="*/ 5043055 w 5043055"/>
              <a:gd name="connsiteY2" fmla="*/ 499 h 1386057"/>
              <a:gd name="connsiteX0" fmla="*/ 0 w 5043055"/>
              <a:gd name="connsiteY0" fmla="*/ 357207 h 1391783"/>
              <a:gd name="connsiteX1" fmla="*/ 2155490 w 5043055"/>
              <a:gd name="connsiteY1" fmla="*/ 1391680 h 1391783"/>
              <a:gd name="connsiteX2" fmla="*/ 5043055 w 5043055"/>
              <a:gd name="connsiteY2" fmla="*/ 6225 h 1391783"/>
            </a:gdLst>
            <a:ahLst/>
            <a:cxnLst>
              <a:cxn ang="0">
                <a:pos x="connsiteX0" y="connsiteY0"/>
              </a:cxn>
              <a:cxn ang="0">
                <a:pos x="connsiteX1" y="connsiteY1"/>
              </a:cxn>
              <a:cxn ang="0">
                <a:pos x="connsiteX2" y="connsiteY2"/>
              </a:cxn>
            </a:cxnLst>
            <a:rect l="l" t="t" r="r" b="b"/>
            <a:pathLst>
              <a:path w="5043055" h="1391783">
                <a:moveTo>
                  <a:pt x="0" y="357207"/>
                </a:moveTo>
                <a:cubicBezTo>
                  <a:pt x="1353127" y="312565"/>
                  <a:pt x="751563" y="1403995"/>
                  <a:pt x="2155490" y="1391680"/>
                </a:cubicBezTo>
                <a:cubicBezTo>
                  <a:pt x="3559417" y="1379365"/>
                  <a:pt x="3754327" y="-107690"/>
                  <a:pt x="5043055" y="6225"/>
                </a:cubicBezTo>
              </a:path>
            </a:pathLst>
          </a:custGeom>
          <a:noFill/>
          <a:ln w="28575">
            <a:solidFill>
              <a:schemeClr val="bg1"/>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7" name="Rectangle 16"/>
          <p:cNvSpPr/>
          <p:nvPr/>
        </p:nvSpPr>
        <p:spPr>
          <a:xfrm>
            <a:off x="3315692" y="1216912"/>
            <a:ext cx="3140689" cy="354379"/>
          </a:xfrm>
          <a:prstGeom prst="rect">
            <a:avLst/>
          </a:prstGeom>
        </p:spPr>
        <p:txBody>
          <a:bodyPr wrap="square" lIns="107113" tIns="53556" rIns="107113" bIns="53556">
            <a:spAutoFit/>
          </a:bodyPr>
          <a:lstStyle/>
          <a:p>
            <a:pPr defTabSz="457200">
              <a:spcAft>
                <a:spcPct val="20000"/>
              </a:spcAft>
              <a:defRPr/>
            </a:pPr>
            <a:r>
              <a:rPr lang="en-US" sz="1600">
                <a:solidFill>
                  <a:prstClr val="black"/>
                </a:solidFill>
                <a:latin typeface="Calibri"/>
                <a:ea typeface="Segoe UI" panose="020B0502040204020203" pitchFamily="34" charset="0"/>
                <a:cs typeface="Segoe UI" panose="020B0502040204020203" pitchFamily="34" charset="0"/>
              </a:rPr>
              <a:t>1</a:t>
            </a:r>
            <a:r>
              <a:rPr lang="en-US" sz="1600" baseline="30000">
                <a:solidFill>
                  <a:prstClr val="black"/>
                </a:solidFill>
                <a:latin typeface="Calibri"/>
                <a:ea typeface="Segoe UI" panose="020B0502040204020203" pitchFamily="34" charset="0"/>
                <a:cs typeface="Segoe UI" panose="020B0502040204020203" pitchFamily="34" charset="0"/>
              </a:rPr>
              <a:t>st</a:t>
            </a:r>
            <a:r>
              <a:rPr lang="en-US" sz="1600">
                <a:solidFill>
                  <a:prstClr val="black"/>
                </a:solidFill>
                <a:latin typeface="Calibri"/>
                <a:ea typeface="Segoe UI" panose="020B0502040204020203" pitchFamily="34" charset="0"/>
                <a:cs typeface="Segoe UI" panose="020B0502040204020203" pitchFamily="34" charset="0"/>
              </a:rPr>
              <a:t> Communication or 1</a:t>
            </a:r>
            <a:r>
              <a:rPr lang="en-US" sz="1600" baseline="30000">
                <a:solidFill>
                  <a:prstClr val="black"/>
                </a:solidFill>
                <a:latin typeface="Calibri"/>
                <a:ea typeface="Segoe UI" panose="020B0502040204020203" pitchFamily="34" charset="0"/>
                <a:cs typeface="Segoe UI" panose="020B0502040204020203" pitchFamily="34" charset="0"/>
              </a:rPr>
              <a:t>st</a:t>
            </a:r>
            <a:r>
              <a:rPr lang="en-US" sz="1600">
                <a:solidFill>
                  <a:prstClr val="black"/>
                </a:solidFill>
                <a:latin typeface="Calibri"/>
                <a:ea typeface="Segoe UI" panose="020B0502040204020203" pitchFamily="34" charset="0"/>
                <a:cs typeface="Segoe UI" panose="020B0502040204020203" pitchFamily="34" charset="0"/>
              </a:rPr>
              <a:t> Rumor</a:t>
            </a:r>
          </a:p>
        </p:txBody>
      </p:sp>
      <p:sp>
        <p:nvSpPr>
          <p:cNvPr id="20" name="Text Box 26"/>
          <p:cNvSpPr txBox="1">
            <a:spLocks noChangeArrowheads="1"/>
          </p:cNvSpPr>
          <p:nvPr/>
        </p:nvSpPr>
        <p:spPr bwMode="auto">
          <a:xfrm>
            <a:off x="8147690" y="3322214"/>
            <a:ext cx="2099206" cy="754489"/>
          </a:xfrm>
          <a:prstGeom prst="rect">
            <a:avLst/>
          </a:prstGeom>
          <a:solidFill>
            <a:schemeClr val="bg1"/>
          </a:solidFill>
          <a:ln w="9525">
            <a:solidFill>
              <a:schemeClr val="accent5"/>
            </a:solidFill>
            <a:miter lim="800000"/>
            <a:headEnd/>
            <a:tailEnd/>
          </a:ln>
          <a:effectLst/>
        </p:spPr>
        <p:txBody>
          <a:bodyPr wrap="square" lIns="107113" tIns="53556" rIns="107113" bIns="53556">
            <a:spAutoFit/>
          </a:bodyPr>
          <a:lstStyle/>
          <a:p>
            <a:pPr defTabSz="457200">
              <a:defRPr/>
            </a:pPr>
            <a:r>
              <a:rPr lang="en-US" sz="1400">
                <a:solidFill>
                  <a:prstClr val="black"/>
                </a:solidFill>
                <a:latin typeface="Calibri"/>
              </a:rPr>
              <a:t>Productivity loss</a:t>
            </a:r>
          </a:p>
          <a:p>
            <a:pPr defTabSz="457200">
              <a:defRPr/>
            </a:pPr>
            <a:r>
              <a:rPr lang="en-US" sz="1400">
                <a:solidFill>
                  <a:prstClr val="black"/>
                </a:solidFill>
                <a:latin typeface="Calibri"/>
              </a:rPr>
              <a:t>Employee dissatisfaction</a:t>
            </a:r>
          </a:p>
          <a:p>
            <a:pPr defTabSz="457200">
              <a:defRPr/>
            </a:pPr>
            <a:r>
              <a:rPr lang="en-US" sz="1400">
                <a:solidFill>
                  <a:prstClr val="black"/>
                </a:solidFill>
                <a:latin typeface="Calibri"/>
              </a:rPr>
              <a:t>Passive resistance</a:t>
            </a:r>
          </a:p>
        </p:txBody>
      </p:sp>
      <p:sp>
        <p:nvSpPr>
          <p:cNvPr id="21" name="Text Box 5"/>
          <p:cNvSpPr txBox="1">
            <a:spLocks noChangeArrowheads="1"/>
          </p:cNvSpPr>
          <p:nvPr/>
        </p:nvSpPr>
        <p:spPr bwMode="auto">
          <a:xfrm>
            <a:off x="8147690" y="4530089"/>
            <a:ext cx="2418652" cy="969932"/>
          </a:xfrm>
          <a:prstGeom prst="rect">
            <a:avLst/>
          </a:prstGeom>
          <a:solidFill>
            <a:schemeClr val="bg1"/>
          </a:solidFill>
          <a:ln w="9525">
            <a:solidFill>
              <a:schemeClr val="accent5"/>
            </a:solidFill>
            <a:miter lim="800000"/>
            <a:headEnd/>
            <a:tailEnd/>
          </a:ln>
          <a:effectLst/>
        </p:spPr>
        <p:txBody>
          <a:bodyPr wrap="none" lIns="107113" tIns="53556" rIns="107113" bIns="53556">
            <a:spAutoFit/>
          </a:bodyPr>
          <a:lstStyle/>
          <a:p>
            <a:pPr defTabSz="457200">
              <a:defRPr/>
            </a:pPr>
            <a:r>
              <a:rPr lang="en-US" sz="1400">
                <a:solidFill>
                  <a:prstClr val="black"/>
                </a:solidFill>
                <a:latin typeface="Calibri"/>
              </a:rPr>
              <a:t>Turnover of valued employees</a:t>
            </a:r>
          </a:p>
          <a:p>
            <a:pPr defTabSz="457200">
              <a:defRPr/>
            </a:pPr>
            <a:r>
              <a:rPr lang="en-US" sz="1400">
                <a:solidFill>
                  <a:prstClr val="black"/>
                </a:solidFill>
                <a:latin typeface="Calibri"/>
              </a:rPr>
              <a:t>Tangible customer impact</a:t>
            </a:r>
          </a:p>
          <a:p>
            <a:pPr defTabSz="457200">
              <a:defRPr/>
            </a:pPr>
            <a:r>
              <a:rPr lang="en-US" sz="1400">
                <a:solidFill>
                  <a:prstClr val="black"/>
                </a:solidFill>
                <a:latin typeface="Calibri"/>
              </a:rPr>
              <a:t>Active resistance</a:t>
            </a:r>
          </a:p>
          <a:p>
            <a:pPr defTabSz="457200">
              <a:defRPr/>
            </a:pPr>
            <a:r>
              <a:rPr lang="en-US" sz="1400">
                <a:solidFill>
                  <a:prstClr val="black"/>
                </a:solidFill>
                <a:latin typeface="Calibri"/>
              </a:rPr>
              <a:t>Opt-out of the change</a:t>
            </a:r>
          </a:p>
        </p:txBody>
      </p:sp>
      <p:cxnSp>
        <p:nvCxnSpPr>
          <p:cNvPr id="24" name="Straight Connector 23"/>
          <p:cNvCxnSpPr/>
          <p:nvPr/>
        </p:nvCxnSpPr>
        <p:spPr>
          <a:xfrm flipV="1">
            <a:off x="3491348" y="1524001"/>
            <a:ext cx="0" cy="868219"/>
          </a:xfrm>
          <a:prstGeom prst="line">
            <a:avLst/>
          </a:prstGeom>
          <a:ln w="15875"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DC1433E-1406-4EF7-82A6-344A5B234999}"/>
              </a:ext>
            </a:extLst>
          </p:cNvPr>
          <p:cNvSpPr/>
          <p:nvPr/>
        </p:nvSpPr>
        <p:spPr>
          <a:xfrm>
            <a:off x="4823047" y="2207325"/>
            <a:ext cx="1622532" cy="323602"/>
          </a:xfrm>
          <a:prstGeom prst="rect">
            <a:avLst/>
          </a:prstGeom>
        </p:spPr>
        <p:txBody>
          <a:bodyPr wrap="square" lIns="107113" tIns="53556" rIns="107113" bIns="53556">
            <a:spAutoFit/>
          </a:bodyPr>
          <a:lstStyle/>
          <a:p>
            <a:pPr algn="ctr" defTabSz="457200">
              <a:spcAft>
                <a:spcPct val="20000"/>
              </a:spcAft>
              <a:defRPr/>
            </a:pPr>
            <a:r>
              <a:rPr lang="en-US" sz="1400" b="1">
                <a:solidFill>
                  <a:prstClr val="white"/>
                </a:solidFill>
                <a:latin typeface="Calibri"/>
                <a:cs typeface="Arial" pitchFamily="34" charset="0"/>
              </a:rPr>
              <a:t>Comfort/Security</a:t>
            </a:r>
          </a:p>
        </p:txBody>
      </p:sp>
      <p:sp>
        <p:nvSpPr>
          <p:cNvPr id="23" name="Rectangle 22">
            <a:extLst>
              <a:ext uri="{FF2B5EF4-FFF2-40B4-BE49-F238E27FC236}">
                <a16:creationId xmlns:a16="http://schemas.microsoft.com/office/drawing/2014/main" id="{BC557106-BA8B-4A9D-83F5-8E9851F932B5}"/>
              </a:ext>
            </a:extLst>
          </p:cNvPr>
          <p:cNvSpPr/>
          <p:nvPr/>
        </p:nvSpPr>
        <p:spPr>
          <a:xfrm>
            <a:off x="5678392" y="3507533"/>
            <a:ext cx="1622532" cy="323602"/>
          </a:xfrm>
          <a:prstGeom prst="rect">
            <a:avLst/>
          </a:prstGeom>
        </p:spPr>
        <p:txBody>
          <a:bodyPr wrap="square" lIns="107113" tIns="53556" rIns="107113" bIns="53556">
            <a:spAutoFit/>
          </a:bodyPr>
          <a:lstStyle/>
          <a:p>
            <a:pPr algn="ctr" defTabSz="457200">
              <a:spcAft>
                <a:spcPct val="20000"/>
              </a:spcAft>
              <a:defRPr/>
            </a:pPr>
            <a:r>
              <a:rPr lang="en-US" sz="1400" b="1">
                <a:solidFill>
                  <a:prstClr val="white"/>
                </a:solidFill>
                <a:latin typeface="Calibri"/>
                <a:cs typeface="Arial" pitchFamily="34" charset="0"/>
              </a:rPr>
              <a:t>Worry/Uncertainty</a:t>
            </a:r>
          </a:p>
        </p:txBody>
      </p:sp>
      <p:sp>
        <p:nvSpPr>
          <p:cNvPr id="25" name="Rectangle 24">
            <a:extLst>
              <a:ext uri="{FF2B5EF4-FFF2-40B4-BE49-F238E27FC236}">
                <a16:creationId xmlns:a16="http://schemas.microsoft.com/office/drawing/2014/main" id="{10322026-31E9-43B7-95C5-2A39B0E58F7B}"/>
              </a:ext>
            </a:extLst>
          </p:cNvPr>
          <p:cNvSpPr/>
          <p:nvPr/>
        </p:nvSpPr>
        <p:spPr>
          <a:xfrm>
            <a:off x="6533736" y="4807741"/>
            <a:ext cx="1622532" cy="323602"/>
          </a:xfrm>
          <a:prstGeom prst="rect">
            <a:avLst/>
          </a:prstGeom>
        </p:spPr>
        <p:txBody>
          <a:bodyPr wrap="square" lIns="107113" tIns="53556" rIns="107113" bIns="53556">
            <a:spAutoFit/>
          </a:bodyPr>
          <a:lstStyle/>
          <a:p>
            <a:pPr algn="ctr" defTabSz="457200">
              <a:spcAft>
                <a:spcPct val="20000"/>
              </a:spcAft>
              <a:defRPr/>
            </a:pPr>
            <a:r>
              <a:rPr lang="en-US" sz="1400" b="1">
                <a:solidFill>
                  <a:prstClr val="white"/>
                </a:solidFill>
                <a:latin typeface="Calibri"/>
                <a:cs typeface="Arial" pitchFamily="34" charset="0"/>
              </a:rPr>
              <a:t>Flight/Risk</a:t>
            </a:r>
          </a:p>
        </p:txBody>
      </p:sp>
      <p:sp>
        <p:nvSpPr>
          <p:cNvPr id="3" name="TextBox 2">
            <a:extLst>
              <a:ext uri="{FF2B5EF4-FFF2-40B4-BE49-F238E27FC236}">
                <a16:creationId xmlns:a16="http://schemas.microsoft.com/office/drawing/2014/main" id="{347F22C4-9DCF-442F-96B9-6EE198CA2793}"/>
              </a:ext>
            </a:extLst>
          </p:cNvPr>
          <p:cNvSpPr txBox="1"/>
          <p:nvPr/>
        </p:nvSpPr>
        <p:spPr>
          <a:xfrm>
            <a:off x="1752600" y="806428"/>
            <a:ext cx="8686800" cy="369332"/>
          </a:xfrm>
          <a:prstGeom prst="rect">
            <a:avLst/>
          </a:prstGeom>
          <a:noFill/>
        </p:spPr>
        <p:txBody>
          <a:bodyPr wrap="square" rtlCol="0">
            <a:spAutoFit/>
          </a:bodyPr>
          <a:lstStyle/>
          <a:p>
            <a:pPr algn="ctr" defTabSz="457200">
              <a:defRPr/>
            </a:pPr>
            <a:r>
              <a:rPr lang="en-US" b="1">
                <a:solidFill>
                  <a:prstClr val="black"/>
                </a:solidFill>
                <a:latin typeface="Calibri"/>
              </a:rPr>
              <a:t>With change, expect a decline in productivity and an increase in resistance.</a:t>
            </a:r>
          </a:p>
        </p:txBody>
      </p:sp>
    </p:spTree>
    <p:extLst>
      <p:ext uri="{BB962C8B-B14F-4D97-AF65-F5344CB8AC3E}">
        <p14:creationId xmlns:p14="http://schemas.microsoft.com/office/powerpoint/2010/main" val="30336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5E11995-C56B-4B5D-BA85-91CEEF275F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43916" y="620304"/>
            <a:ext cx="1865376" cy="1630680"/>
          </a:xfrm>
          <a:prstGeom prst="rect">
            <a:avLst/>
          </a:prstGeom>
        </p:spPr>
      </p:pic>
      <p:pic>
        <p:nvPicPr>
          <p:cNvPr id="4" name="Picture 3">
            <a:extLst>
              <a:ext uri="{FF2B5EF4-FFF2-40B4-BE49-F238E27FC236}">
                <a16:creationId xmlns:a16="http://schemas.microsoft.com/office/drawing/2014/main" id="{88BAEB61-91E9-4047-8A52-25D3311E6F3C}"/>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43582" y="2250984"/>
            <a:ext cx="1881554" cy="2607234"/>
          </a:xfrm>
          <a:prstGeom prst="rect">
            <a:avLst/>
          </a:prstGeom>
        </p:spPr>
      </p:pic>
      <p:pic>
        <p:nvPicPr>
          <p:cNvPr id="6" name="Picture 5">
            <a:extLst>
              <a:ext uri="{FF2B5EF4-FFF2-40B4-BE49-F238E27FC236}">
                <a16:creationId xmlns:a16="http://schemas.microsoft.com/office/drawing/2014/main" id="{3B0701CC-1F7D-495E-8927-901E55716F52}"/>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0618" t="6875" b="11212"/>
          <a:stretch/>
        </p:blipFill>
        <p:spPr>
          <a:xfrm>
            <a:off x="5143582" y="0"/>
            <a:ext cx="2200334" cy="2016488"/>
          </a:xfrm>
          <a:prstGeom prst="ellipse">
            <a:avLst/>
          </a:prstGeom>
        </p:spPr>
      </p:pic>
      <p:pic>
        <p:nvPicPr>
          <p:cNvPr id="8" name="Picture 7">
            <a:extLst>
              <a:ext uri="{FF2B5EF4-FFF2-40B4-BE49-F238E27FC236}">
                <a16:creationId xmlns:a16="http://schemas.microsoft.com/office/drawing/2014/main" id="{2C209A43-6D37-4B3F-8A03-7C51B6F7C14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429619" y="2488223"/>
            <a:ext cx="1881554" cy="1881554"/>
          </a:xfrm>
          <a:prstGeom prst="rect">
            <a:avLst/>
          </a:prstGeom>
        </p:spPr>
      </p:pic>
      <p:pic>
        <p:nvPicPr>
          <p:cNvPr id="10" name="Picture 9">
            <a:extLst>
              <a:ext uri="{FF2B5EF4-FFF2-40B4-BE49-F238E27FC236}">
                <a16:creationId xmlns:a16="http://schemas.microsoft.com/office/drawing/2014/main" id="{E804AC8C-E248-4BB0-9ABC-33BBB2DB4A57}"/>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7207" t="17381" r="15899" b="17089"/>
          <a:stretch/>
        </p:blipFill>
        <p:spPr>
          <a:xfrm>
            <a:off x="7857545" y="2488223"/>
            <a:ext cx="1920752" cy="1881554"/>
          </a:xfrm>
          <a:prstGeom prst="ellipse">
            <a:avLst/>
          </a:prstGeom>
        </p:spPr>
      </p:pic>
      <p:sp>
        <p:nvSpPr>
          <p:cNvPr id="11" name="TextBox 10">
            <a:extLst>
              <a:ext uri="{FF2B5EF4-FFF2-40B4-BE49-F238E27FC236}">
                <a16:creationId xmlns:a16="http://schemas.microsoft.com/office/drawing/2014/main" id="{F1AB013B-B9D3-412D-9E1C-75AFCD1240B0}"/>
              </a:ext>
            </a:extLst>
          </p:cNvPr>
          <p:cNvSpPr txBox="1"/>
          <p:nvPr/>
        </p:nvSpPr>
        <p:spPr>
          <a:xfrm>
            <a:off x="2111364" y="5333002"/>
            <a:ext cx="8264769" cy="923330"/>
          </a:xfrm>
          <a:prstGeom prst="rect">
            <a:avLst/>
          </a:prstGeom>
          <a:noFill/>
        </p:spPr>
        <p:txBody>
          <a:bodyPr wrap="square" rtlCol="0">
            <a:spAutoFit/>
          </a:bodyPr>
          <a:lstStyle/>
          <a:p>
            <a:pPr algn="ctr"/>
            <a:r>
              <a:rPr lang="en-US" sz="5400">
                <a:solidFill>
                  <a:schemeClr val="bg2">
                    <a:lumMod val="75000"/>
                  </a:schemeClr>
                </a:solidFill>
                <a:latin typeface="Museo Sans 500" panose="02000000000000000000" pitchFamily="50" charset="0"/>
              </a:rPr>
              <a:t>Resistance Management</a:t>
            </a:r>
          </a:p>
        </p:txBody>
      </p:sp>
      <p:pic>
        <p:nvPicPr>
          <p:cNvPr id="13" name="Picture 12">
            <a:extLst>
              <a:ext uri="{FF2B5EF4-FFF2-40B4-BE49-F238E27FC236}">
                <a16:creationId xmlns:a16="http://schemas.microsoft.com/office/drawing/2014/main" id="{2FD3C866-DE90-4EBC-A732-29EAE6A7455C}"/>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265164" y="704537"/>
            <a:ext cx="1462213" cy="1462213"/>
          </a:xfrm>
          <a:prstGeom prst="rect">
            <a:avLst/>
          </a:prstGeom>
        </p:spPr>
      </p:pic>
    </p:spTree>
    <p:extLst>
      <p:ext uri="{BB962C8B-B14F-4D97-AF65-F5344CB8AC3E}">
        <p14:creationId xmlns:p14="http://schemas.microsoft.com/office/powerpoint/2010/main" val="111752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3B9B-D8AA-469A-99DD-CAED60400F41}"/>
              </a:ext>
            </a:extLst>
          </p:cNvPr>
          <p:cNvSpPr>
            <a:spLocks noGrp="1"/>
          </p:cNvSpPr>
          <p:nvPr>
            <p:ph type="title"/>
          </p:nvPr>
        </p:nvSpPr>
        <p:spPr>
          <a:xfrm rot="16200000">
            <a:off x="-2520462" y="2766219"/>
            <a:ext cx="10515600" cy="1325563"/>
          </a:xfrm>
        </p:spPr>
        <p:txBody>
          <a:bodyPr>
            <a:normAutofit/>
          </a:bodyPr>
          <a:lstStyle/>
          <a:p>
            <a:pPr algn="ctr"/>
            <a:r>
              <a:rPr lang="en-US" sz="5400">
                <a:solidFill>
                  <a:schemeClr val="bg2">
                    <a:lumMod val="75000"/>
                  </a:schemeClr>
                </a:solidFill>
                <a:latin typeface="Museo Sans 500" panose="02000000000000000000" pitchFamily="50" charset="0"/>
              </a:rPr>
              <a:t>Training</a:t>
            </a:r>
            <a:r>
              <a:rPr lang="en-US" sz="7200">
                <a:solidFill>
                  <a:schemeClr val="bg2">
                    <a:lumMod val="75000"/>
                  </a:schemeClr>
                </a:solidFill>
                <a:latin typeface="Museo Sans 500" panose="02000000000000000000" pitchFamily="50" charset="0"/>
              </a:rPr>
              <a:t> </a:t>
            </a:r>
            <a:r>
              <a:rPr lang="en-US" sz="5400">
                <a:solidFill>
                  <a:schemeClr val="bg2">
                    <a:lumMod val="75000"/>
                  </a:schemeClr>
                </a:solidFill>
                <a:latin typeface="Museo Sans 500" panose="02000000000000000000" pitchFamily="50" charset="0"/>
              </a:rPr>
              <a:t>Plan</a:t>
            </a:r>
          </a:p>
        </p:txBody>
      </p:sp>
      <p:pic>
        <p:nvPicPr>
          <p:cNvPr id="5" name="Picture 4">
            <a:extLst>
              <a:ext uri="{FF2B5EF4-FFF2-40B4-BE49-F238E27FC236}">
                <a16:creationId xmlns:a16="http://schemas.microsoft.com/office/drawing/2014/main" id="{7D277CF0-BF11-4745-AA28-31E8402D49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2049" y="1065049"/>
            <a:ext cx="4727901" cy="4727901"/>
          </a:xfrm>
          <a:prstGeom prst="rect">
            <a:avLst/>
          </a:prstGeom>
        </p:spPr>
      </p:pic>
    </p:spTree>
    <p:extLst>
      <p:ext uri="{BB962C8B-B14F-4D97-AF65-F5344CB8AC3E}">
        <p14:creationId xmlns:p14="http://schemas.microsoft.com/office/powerpoint/2010/main" val="189341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5D35-A52D-4833-B3E0-61F90C29F137}"/>
              </a:ext>
            </a:extLst>
          </p:cNvPr>
          <p:cNvSpPr>
            <a:spLocks noGrp="1"/>
          </p:cNvSpPr>
          <p:nvPr>
            <p:ph type="title"/>
          </p:nvPr>
        </p:nvSpPr>
        <p:spPr>
          <a:xfrm rot="16200000">
            <a:off x="-3826677" y="2766218"/>
            <a:ext cx="10515600" cy="1325563"/>
          </a:xfrm>
        </p:spPr>
        <p:txBody>
          <a:bodyPr>
            <a:normAutofit/>
          </a:bodyPr>
          <a:lstStyle/>
          <a:p>
            <a:pPr algn="ctr"/>
            <a:r>
              <a:rPr lang="en-US" sz="7200">
                <a:solidFill>
                  <a:schemeClr val="bg2">
                    <a:lumMod val="75000"/>
                  </a:schemeClr>
                </a:solidFill>
                <a:latin typeface="Museo Sans 500" panose="02000000000000000000" pitchFamily="50" charset="0"/>
              </a:rPr>
              <a:t>Delivery</a:t>
            </a:r>
          </a:p>
        </p:txBody>
      </p:sp>
      <p:pic>
        <p:nvPicPr>
          <p:cNvPr id="4" name="Picture 3">
            <a:extLst>
              <a:ext uri="{FF2B5EF4-FFF2-40B4-BE49-F238E27FC236}">
                <a16:creationId xmlns:a16="http://schemas.microsoft.com/office/drawing/2014/main" id="{E8AFCB05-B371-4D64-87C7-7BA534D6F5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500083">
            <a:off x="2463882" y="1216027"/>
            <a:ext cx="1198987" cy="1198987"/>
          </a:xfrm>
          <a:prstGeom prst="rect">
            <a:avLst/>
          </a:prstGeom>
        </p:spPr>
      </p:pic>
      <p:pic>
        <p:nvPicPr>
          <p:cNvPr id="5" name="Picture 4">
            <a:extLst>
              <a:ext uri="{FF2B5EF4-FFF2-40B4-BE49-F238E27FC236}">
                <a16:creationId xmlns:a16="http://schemas.microsoft.com/office/drawing/2014/main" id="{9EE3175D-C61A-450A-A10A-CA1B5FC6282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58730" y="2004067"/>
            <a:ext cx="2005803" cy="2005803"/>
          </a:xfrm>
          <a:prstGeom prst="rect">
            <a:avLst/>
          </a:prstGeom>
        </p:spPr>
      </p:pic>
      <p:pic>
        <p:nvPicPr>
          <p:cNvPr id="6" name="Picture 5">
            <a:extLst>
              <a:ext uri="{FF2B5EF4-FFF2-40B4-BE49-F238E27FC236}">
                <a16:creationId xmlns:a16="http://schemas.microsoft.com/office/drawing/2014/main" id="{74A7592A-FD9E-4214-AA01-77B6CD39D5D2}"/>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656878" y="3749539"/>
            <a:ext cx="713508" cy="988695"/>
          </a:xfrm>
          <a:prstGeom prst="rect">
            <a:avLst/>
          </a:prstGeom>
        </p:spPr>
      </p:pic>
      <p:pic>
        <p:nvPicPr>
          <p:cNvPr id="7" name="Picture 6">
            <a:extLst>
              <a:ext uri="{FF2B5EF4-FFF2-40B4-BE49-F238E27FC236}">
                <a16:creationId xmlns:a16="http://schemas.microsoft.com/office/drawing/2014/main" id="{8EAE6717-E72C-4CA2-A6CE-4847829D7AF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257893" y="4738234"/>
            <a:ext cx="1207475" cy="1207475"/>
          </a:xfrm>
          <a:prstGeom prst="rect">
            <a:avLst/>
          </a:prstGeom>
        </p:spPr>
      </p:pic>
      <p:sp>
        <p:nvSpPr>
          <p:cNvPr id="8" name="TextBox 7">
            <a:extLst>
              <a:ext uri="{FF2B5EF4-FFF2-40B4-BE49-F238E27FC236}">
                <a16:creationId xmlns:a16="http://schemas.microsoft.com/office/drawing/2014/main" id="{7F6E58FC-6298-4478-8520-8A057C8B9F04}"/>
              </a:ext>
            </a:extLst>
          </p:cNvPr>
          <p:cNvSpPr txBox="1"/>
          <p:nvPr/>
        </p:nvSpPr>
        <p:spPr>
          <a:xfrm>
            <a:off x="3757246" y="1239997"/>
            <a:ext cx="7596554" cy="1200329"/>
          </a:xfrm>
          <a:prstGeom prst="rect">
            <a:avLst/>
          </a:prstGeom>
          <a:noFill/>
        </p:spPr>
        <p:txBody>
          <a:bodyPr wrap="square" rtlCol="0" anchor="t">
            <a:spAutoFit/>
          </a:bodyPr>
          <a:lstStyle/>
          <a:p>
            <a:r>
              <a:rPr lang="en-US" sz="2400">
                <a:solidFill>
                  <a:schemeClr val="bg2">
                    <a:lumMod val="75000"/>
                  </a:schemeClr>
                </a:solidFill>
                <a:latin typeface="Museo Sans 500" panose="02000000000000000000" pitchFamily="50" charset="0"/>
              </a:rPr>
              <a:t>Primary Sponsor must be visible and participate</a:t>
            </a:r>
          </a:p>
          <a:p>
            <a:r>
              <a:rPr lang="en-US" sz="2400">
                <a:solidFill>
                  <a:schemeClr val="bg2">
                    <a:lumMod val="75000"/>
                  </a:schemeClr>
                </a:solidFill>
                <a:latin typeface="Museo Sans 500"/>
              </a:rPr>
              <a:t>Tailor your communications</a:t>
            </a:r>
          </a:p>
          <a:p>
            <a:r>
              <a:rPr lang="en-US" sz="2400">
                <a:solidFill>
                  <a:schemeClr val="bg2">
                    <a:lumMod val="75000"/>
                  </a:schemeClr>
                </a:solidFill>
                <a:latin typeface="Museo Sans 500" panose="02000000000000000000" pitchFamily="50" charset="0"/>
              </a:rPr>
              <a:t>Get people excited</a:t>
            </a:r>
          </a:p>
        </p:txBody>
      </p:sp>
      <p:sp>
        <p:nvSpPr>
          <p:cNvPr id="9" name="TextBox 8">
            <a:extLst>
              <a:ext uri="{FF2B5EF4-FFF2-40B4-BE49-F238E27FC236}">
                <a16:creationId xmlns:a16="http://schemas.microsoft.com/office/drawing/2014/main" id="{3CB05B8A-E13F-4B86-9C43-FF243F8C667C}"/>
              </a:ext>
            </a:extLst>
          </p:cNvPr>
          <p:cNvSpPr txBox="1"/>
          <p:nvPr/>
        </p:nvSpPr>
        <p:spPr>
          <a:xfrm>
            <a:off x="1646987" y="2628564"/>
            <a:ext cx="7596554" cy="830997"/>
          </a:xfrm>
          <a:prstGeom prst="rect">
            <a:avLst/>
          </a:prstGeom>
          <a:noFill/>
        </p:spPr>
        <p:txBody>
          <a:bodyPr wrap="square" rtlCol="0">
            <a:spAutoFit/>
          </a:bodyPr>
          <a:lstStyle/>
          <a:p>
            <a:pPr algn="r"/>
            <a:r>
              <a:rPr lang="en-US" sz="2400">
                <a:solidFill>
                  <a:schemeClr val="bg2">
                    <a:lumMod val="75000"/>
                  </a:schemeClr>
                </a:solidFill>
                <a:latin typeface="Museo Sans 500" panose="02000000000000000000" pitchFamily="50" charset="0"/>
              </a:rPr>
              <a:t>The key to project, keep them motivated</a:t>
            </a:r>
          </a:p>
          <a:p>
            <a:pPr algn="r"/>
            <a:r>
              <a:rPr lang="en-US" sz="2400">
                <a:solidFill>
                  <a:schemeClr val="bg2">
                    <a:lumMod val="75000"/>
                  </a:schemeClr>
                </a:solidFill>
                <a:latin typeface="Museo Sans 500" panose="02000000000000000000" pitchFamily="50" charset="0"/>
              </a:rPr>
              <a:t>Engage regularly to gather feedback </a:t>
            </a:r>
          </a:p>
        </p:txBody>
      </p:sp>
      <p:sp>
        <p:nvSpPr>
          <p:cNvPr id="10" name="TextBox 9">
            <a:extLst>
              <a:ext uri="{FF2B5EF4-FFF2-40B4-BE49-F238E27FC236}">
                <a16:creationId xmlns:a16="http://schemas.microsoft.com/office/drawing/2014/main" id="{86C273F2-F425-4293-A418-0B848F7C4320}"/>
              </a:ext>
            </a:extLst>
          </p:cNvPr>
          <p:cNvSpPr txBox="1"/>
          <p:nvPr/>
        </p:nvSpPr>
        <p:spPr>
          <a:xfrm>
            <a:off x="3616570" y="3726143"/>
            <a:ext cx="7596554" cy="1200329"/>
          </a:xfrm>
          <a:prstGeom prst="rect">
            <a:avLst/>
          </a:prstGeom>
          <a:noFill/>
        </p:spPr>
        <p:txBody>
          <a:bodyPr wrap="square" rtlCol="0">
            <a:spAutoFit/>
          </a:bodyPr>
          <a:lstStyle/>
          <a:p>
            <a:r>
              <a:rPr lang="en-US" sz="2400">
                <a:solidFill>
                  <a:schemeClr val="bg2">
                    <a:lumMod val="75000"/>
                  </a:schemeClr>
                </a:solidFill>
                <a:latin typeface="Museo Sans 500" panose="02000000000000000000" pitchFamily="50" charset="0"/>
              </a:rPr>
              <a:t>People adopt change at different rates</a:t>
            </a:r>
          </a:p>
          <a:p>
            <a:r>
              <a:rPr lang="en-US" sz="2400">
                <a:solidFill>
                  <a:schemeClr val="bg2">
                    <a:lumMod val="75000"/>
                  </a:schemeClr>
                </a:solidFill>
                <a:latin typeface="Museo Sans 500" panose="02000000000000000000" pitchFamily="50" charset="0"/>
              </a:rPr>
              <a:t>What’s the underlying reason </a:t>
            </a:r>
          </a:p>
          <a:p>
            <a:r>
              <a:rPr lang="en-US" sz="2400">
                <a:solidFill>
                  <a:schemeClr val="bg2">
                    <a:lumMod val="75000"/>
                  </a:schemeClr>
                </a:solidFill>
                <a:latin typeface="Museo Sans 500" panose="02000000000000000000" pitchFamily="50" charset="0"/>
              </a:rPr>
              <a:t>Listen, understand and act</a:t>
            </a:r>
          </a:p>
        </p:txBody>
      </p:sp>
      <p:sp>
        <p:nvSpPr>
          <p:cNvPr id="11" name="TextBox 10">
            <a:extLst>
              <a:ext uri="{FF2B5EF4-FFF2-40B4-BE49-F238E27FC236}">
                <a16:creationId xmlns:a16="http://schemas.microsoft.com/office/drawing/2014/main" id="{F8D5B325-C5BA-4523-A66E-FCCB9EB633F0}"/>
              </a:ext>
            </a:extLst>
          </p:cNvPr>
          <p:cNvSpPr txBox="1"/>
          <p:nvPr/>
        </p:nvSpPr>
        <p:spPr>
          <a:xfrm>
            <a:off x="3370386" y="4926472"/>
            <a:ext cx="5873155" cy="830997"/>
          </a:xfrm>
          <a:prstGeom prst="rect">
            <a:avLst/>
          </a:prstGeom>
          <a:noFill/>
        </p:spPr>
        <p:txBody>
          <a:bodyPr wrap="square" rtlCol="0">
            <a:spAutoFit/>
          </a:bodyPr>
          <a:lstStyle/>
          <a:p>
            <a:pPr algn="r"/>
            <a:r>
              <a:rPr lang="en-US" sz="2400">
                <a:solidFill>
                  <a:schemeClr val="bg2">
                    <a:lumMod val="75000"/>
                  </a:schemeClr>
                </a:solidFill>
                <a:latin typeface="Museo Sans 500" panose="02000000000000000000" pitchFamily="50" charset="0"/>
              </a:rPr>
              <a:t>Leave it to the experts</a:t>
            </a:r>
          </a:p>
          <a:p>
            <a:pPr algn="r"/>
            <a:r>
              <a:rPr lang="en-US" sz="2400">
                <a:solidFill>
                  <a:schemeClr val="bg2">
                    <a:lumMod val="75000"/>
                  </a:schemeClr>
                </a:solidFill>
                <a:latin typeface="Museo Sans 500" panose="02000000000000000000" pitchFamily="50" charset="0"/>
              </a:rPr>
              <a:t>Training is not enough on it’s own</a:t>
            </a:r>
          </a:p>
        </p:txBody>
      </p:sp>
    </p:spTree>
    <p:extLst>
      <p:ext uri="{BB962C8B-B14F-4D97-AF65-F5344CB8AC3E}">
        <p14:creationId xmlns:p14="http://schemas.microsoft.com/office/powerpoint/2010/main" val="94158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63DF2D-134D-490B-A565-3EA0B47AAB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08370" y="738277"/>
            <a:ext cx="7175260" cy="5381445"/>
          </a:xfrm>
          <a:prstGeom prst="rect">
            <a:avLst/>
          </a:prstGeom>
        </p:spPr>
      </p:pic>
    </p:spTree>
    <p:extLst>
      <p:ext uri="{BB962C8B-B14F-4D97-AF65-F5344CB8AC3E}">
        <p14:creationId xmlns:p14="http://schemas.microsoft.com/office/powerpoint/2010/main" val="848163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802C8-5AF1-4A06-A8D4-A89454560B7C}"/>
              </a:ext>
            </a:extLst>
          </p:cNvPr>
          <p:cNvSpPr>
            <a:spLocks noGrp="1"/>
          </p:cNvSpPr>
          <p:nvPr>
            <p:ph type="ctrTitle"/>
          </p:nvPr>
        </p:nvSpPr>
        <p:spPr>
          <a:xfrm>
            <a:off x="1524000" y="1561978"/>
            <a:ext cx="9144000" cy="2387600"/>
          </a:xfrm>
        </p:spPr>
        <p:txBody>
          <a:bodyPr>
            <a:normAutofit/>
          </a:bodyPr>
          <a:lstStyle/>
          <a:p>
            <a:r>
              <a:rPr lang="en-US" sz="8000">
                <a:solidFill>
                  <a:schemeClr val="bg2">
                    <a:lumMod val="75000"/>
                  </a:schemeClr>
                </a:solidFill>
                <a:latin typeface="Museo Sans 500" panose="02000000000000000000" pitchFamily="50" charset="0"/>
              </a:rPr>
              <a:t>Reinforcement</a:t>
            </a:r>
          </a:p>
        </p:txBody>
      </p:sp>
    </p:spTree>
    <p:extLst>
      <p:ext uri="{BB962C8B-B14F-4D97-AF65-F5344CB8AC3E}">
        <p14:creationId xmlns:p14="http://schemas.microsoft.com/office/powerpoint/2010/main" val="181348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A8302-101C-4D20-8E45-BA262E6885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16311" y="2191216"/>
            <a:ext cx="3159371" cy="3159371"/>
          </a:xfrm>
          <a:prstGeom prst="rect">
            <a:avLst/>
          </a:prstGeom>
        </p:spPr>
      </p:pic>
      <p:sp>
        <p:nvSpPr>
          <p:cNvPr id="6" name="TextBox 5">
            <a:extLst>
              <a:ext uri="{FF2B5EF4-FFF2-40B4-BE49-F238E27FC236}">
                <a16:creationId xmlns:a16="http://schemas.microsoft.com/office/drawing/2014/main" id="{54FD5559-C362-46D4-B44E-86720EF2C61D}"/>
              </a:ext>
            </a:extLst>
          </p:cNvPr>
          <p:cNvSpPr txBox="1"/>
          <p:nvPr/>
        </p:nvSpPr>
        <p:spPr>
          <a:xfrm>
            <a:off x="1963614" y="5350587"/>
            <a:ext cx="8264769" cy="923330"/>
          </a:xfrm>
          <a:prstGeom prst="rect">
            <a:avLst/>
          </a:prstGeom>
          <a:noFill/>
        </p:spPr>
        <p:txBody>
          <a:bodyPr wrap="square" rtlCol="0">
            <a:spAutoFit/>
          </a:bodyPr>
          <a:lstStyle/>
          <a:p>
            <a:pPr algn="ctr"/>
            <a:r>
              <a:rPr lang="en-US" sz="5400">
                <a:solidFill>
                  <a:schemeClr val="bg2">
                    <a:lumMod val="75000"/>
                  </a:schemeClr>
                </a:solidFill>
                <a:latin typeface="Museo Sans 500" panose="02000000000000000000" pitchFamily="50" charset="0"/>
              </a:rPr>
              <a:t>Analysis</a:t>
            </a:r>
          </a:p>
        </p:txBody>
      </p:sp>
      <p:pic>
        <p:nvPicPr>
          <p:cNvPr id="8" name="Picture 7">
            <a:extLst>
              <a:ext uri="{FF2B5EF4-FFF2-40B4-BE49-F238E27FC236}">
                <a16:creationId xmlns:a16="http://schemas.microsoft.com/office/drawing/2014/main" id="{E2B688C2-787C-4536-B754-F2040E55D26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32438" y="2572717"/>
            <a:ext cx="1737946" cy="1737946"/>
          </a:xfrm>
          <a:prstGeom prst="rect">
            <a:avLst/>
          </a:prstGeom>
        </p:spPr>
      </p:pic>
      <p:pic>
        <p:nvPicPr>
          <p:cNvPr id="9" name="Picture 8">
            <a:extLst>
              <a:ext uri="{FF2B5EF4-FFF2-40B4-BE49-F238E27FC236}">
                <a16:creationId xmlns:a16="http://schemas.microsoft.com/office/drawing/2014/main" id="{2739244B-13C9-43EB-BDF1-6DDEC7D9866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630617" y="2477217"/>
            <a:ext cx="1928945" cy="1928945"/>
          </a:xfrm>
          <a:prstGeom prst="rect">
            <a:avLst/>
          </a:prstGeom>
        </p:spPr>
      </p:pic>
      <p:grpSp>
        <p:nvGrpSpPr>
          <p:cNvPr id="10" name="Group 9">
            <a:extLst>
              <a:ext uri="{FF2B5EF4-FFF2-40B4-BE49-F238E27FC236}">
                <a16:creationId xmlns:a16="http://schemas.microsoft.com/office/drawing/2014/main" id="{9768B7EE-2A71-459E-B50E-F7553D27ADFB}"/>
              </a:ext>
            </a:extLst>
          </p:cNvPr>
          <p:cNvGrpSpPr/>
          <p:nvPr/>
        </p:nvGrpSpPr>
        <p:grpSpPr>
          <a:xfrm>
            <a:off x="5268163" y="229534"/>
            <a:ext cx="1655665" cy="1441720"/>
            <a:chOff x="8529026" y="225914"/>
            <a:chExt cx="2658816" cy="2183363"/>
          </a:xfrm>
        </p:grpSpPr>
        <p:graphicFrame>
          <p:nvGraphicFramePr>
            <p:cNvPr id="11" name="Content Placeholder 3">
              <a:extLst>
                <a:ext uri="{FF2B5EF4-FFF2-40B4-BE49-F238E27FC236}">
                  <a16:creationId xmlns:a16="http://schemas.microsoft.com/office/drawing/2014/main" id="{910C8C70-BD15-4B97-9FC1-11B6C4FFFD95}"/>
                </a:ext>
              </a:extLst>
            </p:cNvPr>
            <p:cNvGraphicFramePr>
              <a:graphicFrameLocks/>
            </p:cNvGraphicFramePr>
            <p:nvPr>
              <p:extLst>
                <p:ext uri="{D42A27DB-BD31-4B8C-83A1-F6EECF244321}">
                  <p14:modId xmlns:p14="http://schemas.microsoft.com/office/powerpoint/2010/main" val="390989235"/>
                </p:ext>
              </p:extLst>
            </p:nvPr>
          </p:nvGraphicFramePr>
          <p:xfrm>
            <a:off x="8529026" y="831273"/>
            <a:ext cx="2658816" cy="12137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Oval 11">
              <a:extLst>
                <a:ext uri="{FF2B5EF4-FFF2-40B4-BE49-F238E27FC236}">
                  <a16:creationId xmlns:a16="http://schemas.microsoft.com/office/drawing/2014/main" id="{5B8CDD69-1B69-4DBF-AAEB-70B86E1EA783}"/>
                </a:ext>
              </a:extLst>
            </p:cNvPr>
            <p:cNvSpPr/>
            <p:nvPr/>
          </p:nvSpPr>
          <p:spPr>
            <a:xfrm>
              <a:off x="8598801" y="225914"/>
              <a:ext cx="2519265" cy="218336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6418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A5B063-5489-4B00-A7F0-947E521187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1576" y="2215661"/>
            <a:ext cx="3308839" cy="3308839"/>
          </a:xfrm>
          <a:prstGeom prst="rect">
            <a:avLst/>
          </a:prstGeom>
        </p:spPr>
      </p:pic>
      <p:sp>
        <p:nvSpPr>
          <p:cNvPr id="10" name="TextBox 9">
            <a:extLst>
              <a:ext uri="{FF2B5EF4-FFF2-40B4-BE49-F238E27FC236}">
                <a16:creationId xmlns:a16="http://schemas.microsoft.com/office/drawing/2014/main" id="{458B9652-68D8-49C1-AF34-A82F2FCE0929}"/>
              </a:ext>
            </a:extLst>
          </p:cNvPr>
          <p:cNvSpPr txBox="1"/>
          <p:nvPr/>
        </p:nvSpPr>
        <p:spPr>
          <a:xfrm>
            <a:off x="1963614" y="5524500"/>
            <a:ext cx="8264769" cy="923330"/>
          </a:xfrm>
          <a:prstGeom prst="rect">
            <a:avLst/>
          </a:prstGeom>
          <a:noFill/>
        </p:spPr>
        <p:txBody>
          <a:bodyPr wrap="square" rtlCol="0">
            <a:spAutoFit/>
          </a:bodyPr>
          <a:lstStyle/>
          <a:p>
            <a:pPr algn="ctr"/>
            <a:r>
              <a:rPr lang="en-US" sz="5400">
                <a:solidFill>
                  <a:schemeClr val="bg2">
                    <a:lumMod val="75000"/>
                  </a:schemeClr>
                </a:solidFill>
                <a:latin typeface="Museo Sans 500" panose="02000000000000000000" pitchFamily="50" charset="0"/>
              </a:rPr>
              <a:t>Celebrate Success</a:t>
            </a:r>
          </a:p>
        </p:txBody>
      </p:sp>
      <p:pic>
        <p:nvPicPr>
          <p:cNvPr id="12" name="Graphic 11">
            <a:extLst>
              <a:ext uri="{FF2B5EF4-FFF2-40B4-BE49-F238E27FC236}">
                <a16:creationId xmlns:a16="http://schemas.microsoft.com/office/drawing/2014/main" id="{DA0D054E-A361-44CB-9F43-796BBB9E85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963612" y="3080237"/>
            <a:ext cx="1682261" cy="1682261"/>
          </a:xfrm>
          <a:prstGeom prst="rect">
            <a:avLst/>
          </a:prstGeom>
        </p:spPr>
      </p:pic>
      <p:pic>
        <p:nvPicPr>
          <p:cNvPr id="14" name="Picture 13">
            <a:extLst>
              <a:ext uri="{FF2B5EF4-FFF2-40B4-BE49-F238E27FC236}">
                <a16:creationId xmlns:a16="http://schemas.microsoft.com/office/drawing/2014/main" id="{784B4F63-9F37-4E86-B38E-ED15B3C53F8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546121" y="3080238"/>
            <a:ext cx="1682260" cy="1682260"/>
          </a:xfrm>
          <a:prstGeom prst="rect">
            <a:avLst/>
          </a:prstGeom>
        </p:spPr>
      </p:pic>
      <p:pic>
        <p:nvPicPr>
          <p:cNvPr id="16" name="Picture 15">
            <a:extLst>
              <a:ext uri="{FF2B5EF4-FFF2-40B4-BE49-F238E27FC236}">
                <a16:creationId xmlns:a16="http://schemas.microsoft.com/office/drawing/2014/main" id="{EDEFDD54-1AA9-4FBE-A795-547427B302C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254866" y="193431"/>
            <a:ext cx="1682261" cy="1682261"/>
          </a:xfrm>
          <a:prstGeom prst="rect">
            <a:avLst/>
          </a:prstGeom>
        </p:spPr>
      </p:pic>
    </p:spTree>
    <p:extLst>
      <p:ext uri="{BB962C8B-B14F-4D97-AF65-F5344CB8AC3E}">
        <p14:creationId xmlns:p14="http://schemas.microsoft.com/office/powerpoint/2010/main" val="3572787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B610-4DD0-4A16-9F7E-805FA3A7526F}"/>
              </a:ext>
            </a:extLst>
          </p:cNvPr>
          <p:cNvSpPr>
            <a:spLocks noGrp="1"/>
          </p:cNvSpPr>
          <p:nvPr>
            <p:ph type="title"/>
          </p:nvPr>
        </p:nvSpPr>
        <p:spPr/>
        <p:txBody>
          <a:bodyPr>
            <a:normAutofit/>
          </a:bodyPr>
          <a:lstStyle/>
          <a:p>
            <a:r>
              <a:rPr lang="en-US" sz="6000">
                <a:solidFill>
                  <a:schemeClr val="bg2">
                    <a:lumMod val="75000"/>
                  </a:schemeClr>
                </a:solidFill>
                <a:latin typeface="Museo Sans 500" panose="02000000000000000000" pitchFamily="50" charset="0"/>
              </a:rPr>
              <a:t>Reinforcement</a:t>
            </a:r>
          </a:p>
        </p:txBody>
      </p:sp>
      <p:sp>
        <p:nvSpPr>
          <p:cNvPr id="3" name="Content Placeholder 2">
            <a:extLst>
              <a:ext uri="{FF2B5EF4-FFF2-40B4-BE49-F238E27FC236}">
                <a16:creationId xmlns:a16="http://schemas.microsoft.com/office/drawing/2014/main" id="{30A89216-4EED-4CDB-8139-A010C9A8DA8E}"/>
              </a:ext>
            </a:extLst>
          </p:cNvPr>
          <p:cNvSpPr>
            <a:spLocks noGrp="1"/>
          </p:cNvSpPr>
          <p:nvPr>
            <p:ph idx="1"/>
          </p:nvPr>
        </p:nvSpPr>
        <p:spPr>
          <a:xfrm>
            <a:off x="3006967" y="2251258"/>
            <a:ext cx="7895494" cy="882406"/>
          </a:xfrm>
        </p:spPr>
        <p:txBody>
          <a:bodyPr>
            <a:noAutofit/>
          </a:bodyPr>
          <a:lstStyle/>
          <a:p>
            <a:pPr marL="0" indent="0">
              <a:buNone/>
            </a:pPr>
            <a:r>
              <a:rPr lang="en-US" sz="3200">
                <a:solidFill>
                  <a:schemeClr val="bg2">
                    <a:lumMod val="75000"/>
                  </a:schemeClr>
                </a:solidFill>
                <a:latin typeface="Museo Sans 500" panose="02000000000000000000" pitchFamily="50" charset="0"/>
              </a:rPr>
              <a:t>Celebrate success</a:t>
            </a:r>
          </a:p>
          <a:p>
            <a:pPr marL="0" indent="0">
              <a:buNone/>
            </a:pPr>
            <a:r>
              <a:rPr lang="en-US" sz="3200">
                <a:solidFill>
                  <a:schemeClr val="bg2">
                    <a:lumMod val="75000"/>
                  </a:schemeClr>
                </a:solidFill>
                <a:latin typeface="Museo Sans 500" panose="02000000000000000000" pitchFamily="50" charset="0"/>
              </a:rPr>
              <a:t>Reinforce and share good practice</a:t>
            </a:r>
            <a:endParaRPr lang="en-US" sz="4000">
              <a:solidFill>
                <a:schemeClr val="bg2">
                  <a:lumMod val="75000"/>
                </a:schemeClr>
              </a:solidFill>
              <a:latin typeface="Museo Sans 500" panose="02000000000000000000" pitchFamily="50" charset="0"/>
            </a:endParaRPr>
          </a:p>
        </p:txBody>
      </p:sp>
      <p:pic>
        <p:nvPicPr>
          <p:cNvPr id="4" name="Picture 3">
            <a:extLst>
              <a:ext uri="{FF2B5EF4-FFF2-40B4-BE49-F238E27FC236}">
                <a16:creationId xmlns:a16="http://schemas.microsoft.com/office/drawing/2014/main" id="{2058835E-A53F-4599-B34B-3AA179815F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3661" y="2016369"/>
            <a:ext cx="1412631" cy="1412631"/>
          </a:xfrm>
          <a:prstGeom prst="rect">
            <a:avLst/>
          </a:prstGeom>
        </p:spPr>
      </p:pic>
      <p:pic>
        <p:nvPicPr>
          <p:cNvPr id="5" name="Picture 4">
            <a:extLst>
              <a:ext uri="{FF2B5EF4-FFF2-40B4-BE49-F238E27FC236}">
                <a16:creationId xmlns:a16="http://schemas.microsoft.com/office/drawing/2014/main" id="{7C2BDB97-9D48-4E7B-926D-EC45D168D21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68506" y="3933092"/>
            <a:ext cx="1412631" cy="1412631"/>
          </a:xfrm>
          <a:prstGeom prst="rect">
            <a:avLst/>
          </a:prstGeom>
        </p:spPr>
      </p:pic>
      <p:sp>
        <p:nvSpPr>
          <p:cNvPr id="6" name="Content Placeholder 2">
            <a:extLst>
              <a:ext uri="{FF2B5EF4-FFF2-40B4-BE49-F238E27FC236}">
                <a16:creationId xmlns:a16="http://schemas.microsoft.com/office/drawing/2014/main" id="{13EE2305-28F5-41F7-8751-98C49C132C74}"/>
              </a:ext>
            </a:extLst>
          </p:cNvPr>
          <p:cNvSpPr txBox="1">
            <a:spLocks/>
          </p:cNvSpPr>
          <p:nvPr/>
        </p:nvSpPr>
        <p:spPr>
          <a:xfrm>
            <a:off x="973012" y="4145450"/>
            <a:ext cx="7895494" cy="8824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3200">
                <a:solidFill>
                  <a:schemeClr val="bg2">
                    <a:lumMod val="75000"/>
                  </a:schemeClr>
                </a:solidFill>
                <a:latin typeface="Museo Sans 500" panose="02000000000000000000" pitchFamily="50" charset="0"/>
              </a:rPr>
              <a:t>Change doesn’t end with the project</a:t>
            </a:r>
          </a:p>
          <a:p>
            <a:pPr marL="0" indent="0" algn="r">
              <a:buFont typeface="Arial" panose="020B0604020202020204" pitchFamily="34" charset="0"/>
              <a:buNone/>
            </a:pPr>
            <a:r>
              <a:rPr lang="en-US" sz="3200">
                <a:solidFill>
                  <a:schemeClr val="bg2">
                    <a:lumMod val="75000"/>
                  </a:schemeClr>
                </a:solidFill>
                <a:latin typeface="Museo Sans 500" panose="02000000000000000000" pitchFamily="50" charset="0"/>
              </a:rPr>
              <a:t>Create a feedback loop</a:t>
            </a:r>
          </a:p>
        </p:txBody>
      </p:sp>
    </p:spTree>
    <p:extLst>
      <p:ext uri="{BB962C8B-B14F-4D97-AF65-F5344CB8AC3E}">
        <p14:creationId xmlns:p14="http://schemas.microsoft.com/office/powerpoint/2010/main" val="892551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158A-0010-46CD-A43B-048EA15F8963}"/>
              </a:ext>
            </a:extLst>
          </p:cNvPr>
          <p:cNvSpPr>
            <a:spLocks noGrp="1"/>
          </p:cNvSpPr>
          <p:nvPr>
            <p:ph type="title"/>
          </p:nvPr>
        </p:nvSpPr>
        <p:spPr/>
        <p:txBody>
          <a:bodyPr>
            <a:normAutofit/>
          </a:bodyPr>
          <a:lstStyle/>
          <a:p>
            <a:pPr algn="ctr"/>
            <a:r>
              <a:rPr lang="en-US" sz="5400">
                <a:solidFill>
                  <a:schemeClr val="bg2">
                    <a:lumMod val="75000"/>
                  </a:schemeClr>
                </a:solidFill>
                <a:latin typeface="Museo Sans 500" panose="02000000000000000000" pitchFamily="50" charset="0"/>
              </a:rPr>
              <a:t>Change and the individual</a:t>
            </a:r>
          </a:p>
        </p:txBody>
      </p:sp>
      <p:sp>
        <p:nvSpPr>
          <p:cNvPr id="3" name="Content Placeholder 2">
            <a:extLst>
              <a:ext uri="{FF2B5EF4-FFF2-40B4-BE49-F238E27FC236}">
                <a16:creationId xmlns:a16="http://schemas.microsoft.com/office/drawing/2014/main" id="{D0EF8A20-AB9A-4EEF-9277-AB5992DC96C5}"/>
              </a:ext>
            </a:extLst>
          </p:cNvPr>
          <p:cNvSpPr>
            <a:spLocks noGrp="1"/>
          </p:cNvSpPr>
          <p:nvPr>
            <p:ph idx="1"/>
          </p:nvPr>
        </p:nvSpPr>
        <p:spPr>
          <a:xfrm>
            <a:off x="410817" y="1825625"/>
            <a:ext cx="11264347" cy="4351338"/>
          </a:xfrm>
        </p:spPr>
        <p:txBody>
          <a:bodyPr>
            <a:normAutofit fontScale="92500"/>
          </a:bodyPr>
          <a:lstStyle/>
          <a:p>
            <a:pPr marL="0" indent="0" algn="ctr">
              <a:buNone/>
            </a:pPr>
            <a:r>
              <a:rPr lang="en-US">
                <a:solidFill>
                  <a:schemeClr val="bg2">
                    <a:lumMod val="75000"/>
                  </a:schemeClr>
                </a:solidFill>
                <a:latin typeface="Museo Sans 500" panose="02000000000000000000" pitchFamily="50" charset="0"/>
              </a:rPr>
              <a:t>Planning </a:t>
            </a:r>
          </a:p>
          <a:p>
            <a:pPr marL="0" indent="0">
              <a:buNone/>
            </a:pPr>
            <a:r>
              <a:rPr lang="en-US">
                <a:solidFill>
                  <a:schemeClr val="bg2">
                    <a:lumMod val="75000"/>
                  </a:schemeClr>
                </a:solidFill>
                <a:latin typeface="Museo Sans 500" panose="02000000000000000000" pitchFamily="50" charset="0"/>
              </a:rPr>
              <a:t>Spend your energy planning, it makes delivery so much easier. </a:t>
            </a:r>
          </a:p>
          <a:p>
            <a:pPr marL="0" indent="0" algn="ctr">
              <a:buNone/>
            </a:pPr>
            <a:endParaRPr lang="en-US">
              <a:solidFill>
                <a:schemeClr val="bg2">
                  <a:lumMod val="75000"/>
                </a:schemeClr>
              </a:solidFill>
              <a:latin typeface="Museo Sans 500" panose="02000000000000000000" pitchFamily="50" charset="0"/>
            </a:endParaRPr>
          </a:p>
          <a:p>
            <a:pPr marL="0" indent="0" algn="ctr">
              <a:buNone/>
            </a:pPr>
            <a:r>
              <a:rPr lang="en-US">
                <a:solidFill>
                  <a:schemeClr val="bg2">
                    <a:lumMod val="75000"/>
                  </a:schemeClr>
                </a:solidFill>
                <a:latin typeface="Museo Sans 500" panose="02000000000000000000" pitchFamily="50" charset="0"/>
              </a:rPr>
              <a:t>Delivery</a:t>
            </a:r>
          </a:p>
          <a:p>
            <a:pPr marL="0" indent="0">
              <a:buNone/>
            </a:pPr>
            <a:r>
              <a:rPr lang="en-US">
                <a:solidFill>
                  <a:schemeClr val="bg2">
                    <a:lumMod val="75000"/>
                  </a:schemeClr>
                </a:solidFill>
                <a:latin typeface="Museo Sans 500" panose="02000000000000000000" pitchFamily="50" charset="0"/>
              </a:rPr>
              <a:t>When the project is delivering, change management is about support for the managers. Listen, understand and act on feedback.</a:t>
            </a:r>
          </a:p>
          <a:p>
            <a:pPr marL="0" indent="0" algn="ctr">
              <a:buNone/>
            </a:pPr>
            <a:endParaRPr lang="en-US">
              <a:solidFill>
                <a:schemeClr val="bg2">
                  <a:lumMod val="75000"/>
                </a:schemeClr>
              </a:solidFill>
              <a:latin typeface="Museo Sans 500" panose="02000000000000000000" pitchFamily="50" charset="0"/>
            </a:endParaRPr>
          </a:p>
          <a:p>
            <a:pPr marL="0" indent="0" algn="ctr">
              <a:buNone/>
            </a:pPr>
            <a:r>
              <a:rPr lang="en-US">
                <a:solidFill>
                  <a:schemeClr val="bg2">
                    <a:lumMod val="75000"/>
                  </a:schemeClr>
                </a:solidFill>
                <a:latin typeface="Museo Sans 500" panose="02000000000000000000" pitchFamily="50" charset="0"/>
              </a:rPr>
              <a:t>Reinforcement</a:t>
            </a:r>
          </a:p>
          <a:p>
            <a:pPr marL="0" indent="0">
              <a:buNone/>
            </a:pPr>
            <a:r>
              <a:rPr lang="en-US">
                <a:solidFill>
                  <a:schemeClr val="bg2">
                    <a:lumMod val="75000"/>
                  </a:schemeClr>
                </a:solidFill>
                <a:latin typeface="Museo Sans 500" panose="02000000000000000000" pitchFamily="50" charset="0"/>
              </a:rPr>
              <a:t>Encourage a culture of celebration and look for the next improvement.</a:t>
            </a:r>
          </a:p>
        </p:txBody>
      </p:sp>
    </p:spTree>
    <p:extLst>
      <p:ext uri="{BB962C8B-B14F-4D97-AF65-F5344CB8AC3E}">
        <p14:creationId xmlns:p14="http://schemas.microsoft.com/office/powerpoint/2010/main" val="12471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8CF5-AEA8-455F-8D12-A3BE64194EAD}"/>
              </a:ext>
            </a:extLst>
          </p:cNvPr>
          <p:cNvSpPr>
            <a:spLocks noGrp="1"/>
          </p:cNvSpPr>
          <p:nvPr>
            <p:ph type="title"/>
          </p:nvPr>
        </p:nvSpPr>
        <p:spPr/>
        <p:txBody>
          <a:bodyPr/>
          <a:lstStyle/>
          <a:p>
            <a:r>
              <a:rPr lang="en-US">
                <a:solidFill>
                  <a:schemeClr val="bg2">
                    <a:lumMod val="75000"/>
                  </a:schemeClr>
                </a:solidFill>
                <a:latin typeface="Museo Sans 500" panose="02000000000000000000" pitchFamily="50" charset="0"/>
              </a:rPr>
              <a:t>Reasons for Change Management</a:t>
            </a:r>
          </a:p>
        </p:txBody>
      </p:sp>
      <p:sp>
        <p:nvSpPr>
          <p:cNvPr id="3" name="Content Placeholder 2">
            <a:extLst>
              <a:ext uri="{FF2B5EF4-FFF2-40B4-BE49-F238E27FC236}">
                <a16:creationId xmlns:a16="http://schemas.microsoft.com/office/drawing/2014/main" id="{CAF4D1E2-25A5-438C-90D3-C10AC65E44CA}"/>
              </a:ext>
            </a:extLst>
          </p:cNvPr>
          <p:cNvSpPr>
            <a:spLocks noGrp="1"/>
          </p:cNvSpPr>
          <p:nvPr>
            <p:ph idx="1"/>
          </p:nvPr>
        </p:nvSpPr>
        <p:spPr>
          <a:xfrm>
            <a:off x="838200" y="2027583"/>
            <a:ext cx="10515600" cy="4149380"/>
          </a:xfrm>
        </p:spPr>
        <p:txBody>
          <a:bodyPr>
            <a:normAutofit/>
          </a:bodyPr>
          <a:lstStyle/>
          <a:p>
            <a:pPr>
              <a:lnSpc>
                <a:spcPct val="150000"/>
              </a:lnSpc>
            </a:pPr>
            <a:r>
              <a:rPr lang="en-US">
                <a:solidFill>
                  <a:schemeClr val="bg2">
                    <a:lumMod val="75000"/>
                  </a:schemeClr>
                </a:solidFill>
                <a:latin typeface="Museo Sans 500" panose="02000000000000000000" pitchFamily="50" charset="0"/>
              </a:rPr>
              <a:t>Benefit realization and financial outcomes</a:t>
            </a:r>
          </a:p>
          <a:p>
            <a:pPr>
              <a:lnSpc>
                <a:spcPct val="150000"/>
              </a:lnSpc>
            </a:pPr>
            <a:r>
              <a:rPr lang="en-US">
                <a:solidFill>
                  <a:schemeClr val="bg2">
                    <a:lumMod val="75000"/>
                  </a:schemeClr>
                </a:solidFill>
                <a:latin typeface="Museo Sans 500" panose="02000000000000000000" pitchFamily="50" charset="0"/>
              </a:rPr>
              <a:t>Impact and Risk Management</a:t>
            </a:r>
          </a:p>
          <a:p>
            <a:pPr>
              <a:lnSpc>
                <a:spcPct val="150000"/>
              </a:lnSpc>
            </a:pPr>
            <a:r>
              <a:rPr lang="en-US">
                <a:solidFill>
                  <a:schemeClr val="bg2">
                    <a:lumMod val="75000"/>
                  </a:schemeClr>
                </a:solidFill>
                <a:latin typeface="Museo Sans 500" panose="02000000000000000000" pitchFamily="50" charset="0"/>
              </a:rPr>
              <a:t>Resistance Management</a:t>
            </a:r>
          </a:p>
          <a:p>
            <a:pPr>
              <a:lnSpc>
                <a:spcPct val="150000"/>
              </a:lnSpc>
            </a:pPr>
            <a:r>
              <a:rPr lang="en-US">
                <a:solidFill>
                  <a:schemeClr val="bg2">
                    <a:lumMod val="75000"/>
                  </a:schemeClr>
                </a:solidFill>
                <a:latin typeface="Museo Sans 500" panose="02000000000000000000" pitchFamily="50" charset="0"/>
              </a:rPr>
              <a:t>“Business” Performance Improvement</a:t>
            </a:r>
          </a:p>
          <a:p>
            <a:pPr marL="2286000" lvl="5" indent="0">
              <a:lnSpc>
                <a:spcPct val="150000"/>
              </a:lnSpc>
              <a:buNone/>
            </a:pPr>
            <a:r>
              <a:rPr lang="en-US">
                <a:solidFill>
                  <a:schemeClr val="bg2">
                    <a:lumMod val="75000"/>
                  </a:schemeClr>
                </a:solidFill>
                <a:latin typeface="Museo Sans 500" panose="02000000000000000000" pitchFamily="50" charset="0"/>
              </a:rPr>
              <a:t>6x improvement on keeping to schedule</a:t>
            </a:r>
          </a:p>
          <a:p>
            <a:pPr marL="2286000" lvl="5" indent="0">
              <a:lnSpc>
                <a:spcPct val="150000"/>
              </a:lnSpc>
              <a:buNone/>
            </a:pPr>
            <a:r>
              <a:rPr lang="en-US">
                <a:solidFill>
                  <a:schemeClr val="bg2">
                    <a:lumMod val="75000"/>
                  </a:schemeClr>
                </a:solidFill>
                <a:latin typeface="Museo Sans 500" panose="02000000000000000000" pitchFamily="50" charset="0"/>
              </a:rPr>
              <a:t>9x improvement on meeting objectives</a:t>
            </a:r>
          </a:p>
          <a:p>
            <a:pPr lvl="1"/>
            <a:endParaRPr lang="en-US"/>
          </a:p>
        </p:txBody>
      </p:sp>
    </p:spTree>
    <p:extLst>
      <p:ext uri="{BB962C8B-B14F-4D97-AF65-F5344CB8AC3E}">
        <p14:creationId xmlns:p14="http://schemas.microsoft.com/office/powerpoint/2010/main" val="251967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802C8-5AF1-4A06-A8D4-A89454560B7C}"/>
              </a:ext>
            </a:extLst>
          </p:cNvPr>
          <p:cNvSpPr>
            <a:spLocks noGrp="1"/>
          </p:cNvSpPr>
          <p:nvPr>
            <p:ph type="ctrTitle"/>
          </p:nvPr>
        </p:nvSpPr>
        <p:spPr>
          <a:xfrm>
            <a:off x="1524000" y="1561978"/>
            <a:ext cx="9144000" cy="2387600"/>
          </a:xfrm>
        </p:spPr>
        <p:txBody>
          <a:bodyPr>
            <a:normAutofit/>
          </a:bodyPr>
          <a:lstStyle/>
          <a:p>
            <a:r>
              <a:rPr lang="en-US" sz="8000">
                <a:solidFill>
                  <a:schemeClr val="bg2">
                    <a:lumMod val="75000"/>
                  </a:schemeClr>
                </a:solidFill>
                <a:latin typeface="Museo Sans 500" panose="02000000000000000000" pitchFamily="50" charset="0"/>
              </a:rPr>
              <a:t>Planning</a:t>
            </a:r>
          </a:p>
        </p:txBody>
      </p:sp>
    </p:spTree>
    <p:extLst>
      <p:ext uri="{BB962C8B-B14F-4D97-AF65-F5344CB8AC3E}">
        <p14:creationId xmlns:p14="http://schemas.microsoft.com/office/powerpoint/2010/main" val="174436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AF153-88E9-4450-A67A-4181348C3C68}"/>
              </a:ext>
            </a:extLst>
          </p:cNvPr>
          <p:cNvSpPr>
            <a:spLocks noGrp="1"/>
          </p:cNvSpPr>
          <p:nvPr>
            <p:ph idx="1"/>
          </p:nvPr>
        </p:nvSpPr>
        <p:spPr>
          <a:xfrm>
            <a:off x="838200" y="397565"/>
            <a:ext cx="10515600" cy="5779398"/>
          </a:xfrm>
        </p:spPr>
        <p:txBody>
          <a:bodyPr>
            <a:normAutofit fontScale="85000" lnSpcReduction="20000"/>
          </a:bodyPr>
          <a:lstStyle/>
          <a:p>
            <a:pPr marL="0" indent="0" algn="ctr">
              <a:buNone/>
            </a:pPr>
            <a:r>
              <a:rPr lang="en-US" b="1" dirty="0">
                <a:solidFill>
                  <a:schemeClr val="bg2">
                    <a:lumMod val="50000"/>
                  </a:schemeClr>
                </a:solidFill>
                <a:latin typeface="Museo Sans 100" panose="02000000000000000000" pitchFamily="50" charset="0"/>
              </a:rPr>
              <a:t>Project Description</a:t>
            </a:r>
          </a:p>
          <a:p>
            <a:pPr marL="0" indent="0">
              <a:buNone/>
            </a:pPr>
            <a:r>
              <a:rPr lang="en-US" dirty="0">
                <a:solidFill>
                  <a:schemeClr val="bg2">
                    <a:lumMod val="50000"/>
                  </a:schemeClr>
                </a:solidFill>
                <a:latin typeface="Museo Sans 100" panose="02000000000000000000" pitchFamily="50" charset="0"/>
              </a:rPr>
              <a:t>Starling will migrate the school’s systems to a new cloud ecosystem and build a foundation for the school to take advantage of the new collaboration and information sharing tools from Google. The objective is to reduce the current server footprint and make this a foundation of tools that simplify the management and use of IT systems.</a:t>
            </a:r>
          </a:p>
          <a:p>
            <a:pPr marL="0" indent="0" algn="ctr">
              <a:buNone/>
            </a:pPr>
            <a:endParaRPr lang="en-US" b="1" dirty="0">
              <a:solidFill>
                <a:schemeClr val="bg2">
                  <a:lumMod val="50000"/>
                </a:schemeClr>
              </a:solidFill>
              <a:latin typeface="Museo Sans 100" panose="02000000000000000000" pitchFamily="50" charset="0"/>
            </a:endParaRPr>
          </a:p>
          <a:p>
            <a:pPr marL="0" indent="0" algn="ctr">
              <a:buNone/>
            </a:pPr>
            <a:r>
              <a:rPr lang="en-US" b="1" dirty="0">
                <a:solidFill>
                  <a:schemeClr val="bg2">
                    <a:lumMod val="50000"/>
                  </a:schemeClr>
                </a:solidFill>
                <a:latin typeface="Museo Sans 100" panose="02000000000000000000" pitchFamily="50" charset="0"/>
              </a:rPr>
              <a:t>Project Deliverables</a:t>
            </a:r>
          </a:p>
          <a:p>
            <a:pPr lvl="1"/>
            <a:r>
              <a:rPr lang="en-US" dirty="0">
                <a:solidFill>
                  <a:schemeClr val="bg2">
                    <a:lumMod val="50000"/>
                  </a:schemeClr>
                </a:solidFill>
                <a:latin typeface="Museo Sans 100" panose="02000000000000000000" pitchFamily="50" charset="0"/>
              </a:rPr>
              <a:t> Migrate all mail to Gmail keeping the domain name the same</a:t>
            </a:r>
          </a:p>
          <a:p>
            <a:pPr lvl="1"/>
            <a:r>
              <a:rPr lang="en-US" dirty="0">
                <a:solidFill>
                  <a:schemeClr val="bg2">
                    <a:lumMod val="50000"/>
                  </a:schemeClr>
                </a:solidFill>
                <a:latin typeface="Museo Sans 100" panose="02000000000000000000" pitchFamily="50" charset="0"/>
              </a:rPr>
              <a:t> Migrate shared files to Team Drives with ACL set to same as school servers</a:t>
            </a:r>
          </a:p>
          <a:p>
            <a:pPr lvl="1"/>
            <a:r>
              <a:rPr lang="en-US" dirty="0">
                <a:solidFill>
                  <a:schemeClr val="bg2">
                    <a:lumMod val="50000"/>
                  </a:schemeClr>
                </a:solidFill>
                <a:latin typeface="Museo Sans 100" panose="02000000000000000000" pitchFamily="50" charset="0"/>
              </a:rPr>
              <a:t> Migrate user data to new G Suite user accounts</a:t>
            </a:r>
          </a:p>
          <a:p>
            <a:pPr lvl="1"/>
            <a:r>
              <a:rPr lang="en-US" dirty="0">
                <a:solidFill>
                  <a:schemeClr val="bg2">
                    <a:lumMod val="50000"/>
                  </a:schemeClr>
                </a:solidFill>
                <a:latin typeface="Museo Sans 100" panose="02000000000000000000" pitchFamily="50" charset="0"/>
              </a:rPr>
              <a:t> Configure Google Classroom for all users</a:t>
            </a:r>
          </a:p>
          <a:p>
            <a:pPr lvl="1"/>
            <a:r>
              <a:rPr lang="en-US" dirty="0">
                <a:solidFill>
                  <a:schemeClr val="bg2">
                    <a:lumMod val="50000"/>
                  </a:schemeClr>
                </a:solidFill>
                <a:latin typeface="Museo Sans 100" panose="02000000000000000000" pitchFamily="50" charset="0"/>
              </a:rPr>
              <a:t> Create Classrooms based on </a:t>
            </a:r>
          </a:p>
          <a:p>
            <a:pPr lvl="2"/>
            <a:r>
              <a:rPr lang="en-US" dirty="0">
                <a:solidFill>
                  <a:schemeClr val="bg2">
                    <a:lumMod val="50000"/>
                  </a:schemeClr>
                </a:solidFill>
                <a:latin typeface="Museo Sans 100" panose="02000000000000000000" pitchFamily="50" charset="0"/>
              </a:rPr>
              <a:t>Class groups</a:t>
            </a:r>
          </a:p>
          <a:p>
            <a:pPr lvl="2"/>
            <a:r>
              <a:rPr lang="en-US" dirty="0">
                <a:solidFill>
                  <a:schemeClr val="bg2">
                    <a:lumMod val="50000"/>
                  </a:schemeClr>
                </a:solidFill>
                <a:latin typeface="Museo Sans 100" panose="02000000000000000000" pitchFamily="50" charset="0"/>
              </a:rPr>
              <a:t>Teacher Subject Groups</a:t>
            </a:r>
          </a:p>
          <a:p>
            <a:pPr lvl="2"/>
            <a:r>
              <a:rPr lang="en-US" dirty="0">
                <a:solidFill>
                  <a:schemeClr val="bg2">
                    <a:lumMod val="50000"/>
                  </a:schemeClr>
                </a:solidFill>
                <a:latin typeface="Museo Sans 100" panose="02000000000000000000" pitchFamily="50" charset="0"/>
              </a:rPr>
              <a:t>Year Groups</a:t>
            </a:r>
          </a:p>
          <a:p>
            <a:pPr lvl="2"/>
            <a:r>
              <a:rPr lang="en-US" dirty="0">
                <a:solidFill>
                  <a:schemeClr val="bg2">
                    <a:lumMod val="50000"/>
                  </a:schemeClr>
                </a:solidFill>
                <a:latin typeface="Museo Sans 100" panose="02000000000000000000" pitchFamily="50" charset="0"/>
              </a:rPr>
              <a:t>Add Guardian access</a:t>
            </a:r>
          </a:p>
          <a:p>
            <a:pPr lvl="1"/>
            <a:r>
              <a:rPr lang="en-US" dirty="0">
                <a:solidFill>
                  <a:schemeClr val="bg2">
                    <a:lumMod val="50000"/>
                  </a:schemeClr>
                </a:solidFill>
                <a:latin typeface="Museo Sans 100" panose="02000000000000000000" pitchFamily="50" charset="0"/>
              </a:rPr>
              <a:t> Configure Google Sites for all school clubs</a:t>
            </a:r>
          </a:p>
          <a:p>
            <a:pPr lvl="1"/>
            <a:r>
              <a:rPr lang="en-US" dirty="0">
                <a:solidFill>
                  <a:schemeClr val="bg2">
                    <a:lumMod val="50000"/>
                  </a:schemeClr>
                </a:solidFill>
                <a:latin typeface="Museo Sans 100" panose="02000000000000000000" pitchFamily="50" charset="0"/>
              </a:rPr>
              <a:t> Configure Google Sites as an intranet for the school</a:t>
            </a:r>
          </a:p>
          <a:p>
            <a:pPr lvl="1"/>
            <a:r>
              <a:rPr lang="en-US" dirty="0">
                <a:solidFill>
                  <a:schemeClr val="bg2">
                    <a:lumMod val="50000"/>
                  </a:schemeClr>
                </a:solidFill>
                <a:latin typeface="Museo Sans 100" panose="02000000000000000000" pitchFamily="50" charset="0"/>
              </a:rPr>
              <a:t> Migrate users from Microsoft Office 2013 to using G Suite productivity apps</a:t>
            </a:r>
          </a:p>
          <a:p>
            <a:endParaRPr lang="en-US" dirty="0"/>
          </a:p>
        </p:txBody>
      </p:sp>
    </p:spTree>
    <p:extLst>
      <p:ext uri="{BB962C8B-B14F-4D97-AF65-F5344CB8AC3E}">
        <p14:creationId xmlns:p14="http://schemas.microsoft.com/office/powerpoint/2010/main" val="144205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AFB3B0-FC51-4ABB-851C-15B006D00BBD}"/>
              </a:ext>
            </a:extLst>
          </p:cNvPr>
          <p:cNvSpPr txBox="1"/>
          <p:nvPr/>
        </p:nvSpPr>
        <p:spPr>
          <a:xfrm>
            <a:off x="3147582" y="311061"/>
            <a:ext cx="5670698" cy="830997"/>
          </a:xfrm>
          <a:prstGeom prst="rect">
            <a:avLst/>
          </a:prstGeom>
          <a:noFill/>
        </p:spPr>
        <p:txBody>
          <a:bodyPr wrap="square" rtlCol="0">
            <a:spAutoFit/>
          </a:bodyPr>
          <a:lstStyle/>
          <a:p>
            <a:pPr algn="ctr"/>
            <a:r>
              <a:rPr lang="en-US" sz="4800">
                <a:solidFill>
                  <a:schemeClr val="bg2">
                    <a:lumMod val="75000"/>
                  </a:schemeClr>
                </a:solidFill>
                <a:latin typeface="Museo Sans 500" panose="02000000000000000000" pitchFamily="50" charset="0"/>
              </a:rPr>
              <a:t>Project vs Change</a:t>
            </a:r>
          </a:p>
        </p:txBody>
      </p:sp>
      <p:grpSp>
        <p:nvGrpSpPr>
          <p:cNvPr id="24" name="Group 23">
            <a:extLst>
              <a:ext uri="{FF2B5EF4-FFF2-40B4-BE49-F238E27FC236}">
                <a16:creationId xmlns:a16="http://schemas.microsoft.com/office/drawing/2014/main" id="{FBBC8B4E-136B-4E42-8A09-931C10357E28}"/>
              </a:ext>
            </a:extLst>
          </p:cNvPr>
          <p:cNvGrpSpPr/>
          <p:nvPr/>
        </p:nvGrpSpPr>
        <p:grpSpPr>
          <a:xfrm>
            <a:off x="5159478" y="1388806"/>
            <a:ext cx="929148" cy="3903406"/>
            <a:chOff x="3908323" y="1641986"/>
            <a:chExt cx="929148" cy="3903406"/>
          </a:xfrm>
        </p:grpSpPr>
        <p:cxnSp>
          <p:nvCxnSpPr>
            <p:cNvPr id="12" name="Straight Connector 11">
              <a:extLst>
                <a:ext uri="{FF2B5EF4-FFF2-40B4-BE49-F238E27FC236}">
                  <a16:creationId xmlns:a16="http://schemas.microsoft.com/office/drawing/2014/main" id="{8CA79B39-C120-4F39-882C-44E87CF15431}"/>
                </a:ext>
              </a:extLst>
            </p:cNvPr>
            <p:cNvCxnSpPr/>
            <p:nvPr/>
          </p:nvCxnSpPr>
          <p:spPr>
            <a:xfrm>
              <a:off x="3923071" y="1641986"/>
              <a:ext cx="0" cy="3878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FF468AF-92B3-449E-B11A-3C9DA6D05961}"/>
                </a:ext>
              </a:extLst>
            </p:cNvPr>
            <p:cNvCxnSpPr>
              <a:cxnSpLocks/>
            </p:cNvCxnSpPr>
            <p:nvPr/>
          </p:nvCxnSpPr>
          <p:spPr>
            <a:xfrm>
              <a:off x="3923071" y="1641986"/>
              <a:ext cx="914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8D63349-F737-4F87-AF5D-D46AD02D05EE}"/>
                </a:ext>
              </a:extLst>
            </p:cNvPr>
            <p:cNvCxnSpPr/>
            <p:nvPr/>
          </p:nvCxnSpPr>
          <p:spPr>
            <a:xfrm>
              <a:off x="3923071" y="2286000"/>
              <a:ext cx="914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A2B1815-7CA9-44A6-A4E7-BCAC0093298D}"/>
                </a:ext>
              </a:extLst>
            </p:cNvPr>
            <p:cNvCxnSpPr/>
            <p:nvPr/>
          </p:nvCxnSpPr>
          <p:spPr>
            <a:xfrm>
              <a:off x="3923071" y="2910348"/>
              <a:ext cx="914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976B6F-4B06-4966-8B44-B14FEFA5F22B}"/>
                </a:ext>
              </a:extLst>
            </p:cNvPr>
            <p:cNvCxnSpPr/>
            <p:nvPr/>
          </p:nvCxnSpPr>
          <p:spPr>
            <a:xfrm>
              <a:off x="3908323" y="3549445"/>
              <a:ext cx="914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F9BD93-4D4B-4E30-9541-9499D39FA1A8}"/>
                </a:ext>
              </a:extLst>
            </p:cNvPr>
            <p:cNvCxnSpPr/>
            <p:nvPr/>
          </p:nvCxnSpPr>
          <p:spPr>
            <a:xfrm>
              <a:off x="3908323" y="4257368"/>
              <a:ext cx="914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C7B45A-06F4-46E3-B405-321B94C410D7}"/>
                </a:ext>
              </a:extLst>
            </p:cNvPr>
            <p:cNvCxnSpPr/>
            <p:nvPr/>
          </p:nvCxnSpPr>
          <p:spPr>
            <a:xfrm>
              <a:off x="3923071" y="4906296"/>
              <a:ext cx="914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46283E-D183-4AD2-91C1-7C8B34DBF41E}"/>
                </a:ext>
              </a:extLst>
            </p:cNvPr>
            <p:cNvCxnSpPr/>
            <p:nvPr/>
          </p:nvCxnSpPr>
          <p:spPr>
            <a:xfrm>
              <a:off x="3908323" y="5545392"/>
              <a:ext cx="914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9729FB4-EA95-4D63-9D4F-9D3B7C995182}"/>
              </a:ext>
            </a:extLst>
          </p:cNvPr>
          <p:cNvGrpSpPr/>
          <p:nvPr/>
        </p:nvGrpSpPr>
        <p:grpSpPr>
          <a:xfrm rot="10800000">
            <a:off x="5968183" y="1691146"/>
            <a:ext cx="929148" cy="3903406"/>
            <a:chOff x="3908323" y="1641986"/>
            <a:chExt cx="929148" cy="3903406"/>
          </a:xfrm>
        </p:grpSpPr>
        <p:cxnSp>
          <p:nvCxnSpPr>
            <p:cNvPr id="26" name="Straight Connector 25">
              <a:extLst>
                <a:ext uri="{FF2B5EF4-FFF2-40B4-BE49-F238E27FC236}">
                  <a16:creationId xmlns:a16="http://schemas.microsoft.com/office/drawing/2014/main" id="{314FC75F-096C-486A-97C7-799D9154E0F4}"/>
                </a:ext>
              </a:extLst>
            </p:cNvPr>
            <p:cNvCxnSpPr/>
            <p:nvPr/>
          </p:nvCxnSpPr>
          <p:spPr>
            <a:xfrm>
              <a:off x="3923071" y="1641986"/>
              <a:ext cx="0" cy="3878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1A9FD72-DA04-430D-886A-A5BEEDAC067B}"/>
                </a:ext>
              </a:extLst>
            </p:cNvPr>
            <p:cNvCxnSpPr>
              <a:cxnSpLocks/>
            </p:cNvCxnSpPr>
            <p:nvPr/>
          </p:nvCxnSpPr>
          <p:spPr>
            <a:xfrm>
              <a:off x="3923071" y="1641986"/>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6D75DFE-12CF-4AE0-8152-4529F62A399C}"/>
                </a:ext>
              </a:extLst>
            </p:cNvPr>
            <p:cNvCxnSpPr/>
            <p:nvPr/>
          </p:nvCxnSpPr>
          <p:spPr>
            <a:xfrm>
              <a:off x="3923071" y="2286000"/>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88B4EE-1627-426D-8237-B808137233CE}"/>
                </a:ext>
              </a:extLst>
            </p:cNvPr>
            <p:cNvCxnSpPr/>
            <p:nvPr/>
          </p:nvCxnSpPr>
          <p:spPr>
            <a:xfrm>
              <a:off x="3923071" y="2910348"/>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B48B1F7-29BE-4412-B668-1C28C3CBF4D1}"/>
                </a:ext>
              </a:extLst>
            </p:cNvPr>
            <p:cNvCxnSpPr/>
            <p:nvPr/>
          </p:nvCxnSpPr>
          <p:spPr>
            <a:xfrm>
              <a:off x="3908323" y="3549445"/>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5864A58-A803-4AB9-8B26-5C367D534923}"/>
                </a:ext>
              </a:extLst>
            </p:cNvPr>
            <p:cNvCxnSpPr/>
            <p:nvPr/>
          </p:nvCxnSpPr>
          <p:spPr>
            <a:xfrm>
              <a:off x="3908323" y="4257368"/>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E8D8757-E55E-4541-8576-A9E0DD726504}"/>
                </a:ext>
              </a:extLst>
            </p:cNvPr>
            <p:cNvCxnSpPr/>
            <p:nvPr/>
          </p:nvCxnSpPr>
          <p:spPr>
            <a:xfrm>
              <a:off x="3923071" y="4906296"/>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3C6394A-3F39-4BE9-A0A8-BF2B7A2E941B}"/>
                </a:ext>
              </a:extLst>
            </p:cNvPr>
            <p:cNvCxnSpPr/>
            <p:nvPr/>
          </p:nvCxnSpPr>
          <p:spPr>
            <a:xfrm>
              <a:off x="3908323" y="5545392"/>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2331D93F-1948-49D5-A55D-412E5D206848}"/>
              </a:ext>
            </a:extLst>
          </p:cNvPr>
          <p:cNvSpPr txBox="1"/>
          <p:nvPr/>
        </p:nvSpPr>
        <p:spPr>
          <a:xfrm>
            <a:off x="627376" y="1318088"/>
            <a:ext cx="5004050" cy="4524315"/>
          </a:xfrm>
          <a:prstGeom prst="rect">
            <a:avLst/>
          </a:prstGeom>
          <a:noFill/>
        </p:spPr>
        <p:txBody>
          <a:bodyPr wrap="square" rtlCol="0">
            <a:spAutoFit/>
          </a:bodyPr>
          <a:lstStyle/>
          <a:p>
            <a:pPr algn="ctr"/>
            <a:r>
              <a:rPr lang="en-US" sz="2800">
                <a:solidFill>
                  <a:schemeClr val="bg2">
                    <a:lumMod val="75000"/>
                  </a:schemeClr>
                </a:solidFill>
                <a:latin typeface="Museo Sans 500" panose="02000000000000000000" pitchFamily="50" charset="0"/>
              </a:rPr>
              <a:t>Technical </a:t>
            </a:r>
          </a:p>
          <a:p>
            <a:endParaRPr lang="en-US" sz="2800">
              <a:solidFill>
                <a:schemeClr val="bg2">
                  <a:lumMod val="75000"/>
                </a:schemeClr>
              </a:solidFill>
              <a:latin typeface="Museo Sans 500" panose="02000000000000000000" pitchFamily="50" charset="0"/>
            </a:endParaRPr>
          </a:p>
          <a:p>
            <a:pPr marL="285750" indent="-285750">
              <a:buFont typeface="Arial" panose="020B0604020202020204" pitchFamily="34" charset="0"/>
              <a:buChar char="•"/>
            </a:pPr>
            <a:r>
              <a:rPr lang="en-US" sz="2800">
                <a:solidFill>
                  <a:schemeClr val="bg2">
                    <a:lumMod val="75000"/>
                  </a:schemeClr>
                </a:solidFill>
                <a:latin typeface="Museo Sans 500" panose="02000000000000000000" pitchFamily="50" charset="0"/>
              </a:rPr>
              <a:t>Scope Management</a:t>
            </a:r>
          </a:p>
          <a:p>
            <a:pPr marL="285750" indent="-285750">
              <a:buFont typeface="Arial" panose="020B0604020202020204" pitchFamily="34" charset="0"/>
              <a:buChar char="•"/>
            </a:pPr>
            <a:endParaRPr lang="en-US" sz="2800">
              <a:solidFill>
                <a:schemeClr val="bg2">
                  <a:lumMod val="75000"/>
                </a:schemeClr>
              </a:solidFill>
              <a:latin typeface="Museo Sans 500" panose="02000000000000000000" pitchFamily="50" charset="0"/>
            </a:endParaRPr>
          </a:p>
          <a:p>
            <a:pPr marL="285750" indent="-285750">
              <a:buFont typeface="Arial" panose="020B0604020202020204" pitchFamily="34" charset="0"/>
              <a:buChar char="•"/>
            </a:pPr>
            <a:r>
              <a:rPr lang="en-US" sz="2800">
                <a:solidFill>
                  <a:schemeClr val="bg2">
                    <a:lumMod val="75000"/>
                  </a:schemeClr>
                </a:solidFill>
                <a:latin typeface="Museo Sans 500" panose="02000000000000000000" pitchFamily="50" charset="0"/>
              </a:rPr>
              <a:t>Timescale Management</a:t>
            </a:r>
          </a:p>
          <a:p>
            <a:pPr marL="285750" indent="-285750">
              <a:buFont typeface="Arial" panose="020B0604020202020204" pitchFamily="34" charset="0"/>
              <a:buChar char="•"/>
            </a:pPr>
            <a:endParaRPr lang="en-US" sz="2800">
              <a:solidFill>
                <a:schemeClr val="bg2">
                  <a:lumMod val="75000"/>
                </a:schemeClr>
              </a:solidFill>
              <a:latin typeface="Museo Sans 500" panose="02000000000000000000" pitchFamily="50" charset="0"/>
            </a:endParaRPr>
          </a:p>
          <a:p>
            <a:pPr marL="285750" indent="-285750">
              <a:buFont typeface="Arial" panose="020B0604020202020204" pitchFamily="34" charset="0"/>
              <a:buChar char="•"/>
            </a:pPr>
            <a:r>
              <a:rPr lang="en-US" sz="2800">
                <a:solidFill>
                  <a:schemeClr val="bg2">
                    <a:lumMod val="75000"/>
                  </a:schemeClr>
                </a:solidFill>
                <a:latin typeface="Museo Sans 500" panose="02000000000000000000" pitchFamily="50" charset="0"/>
              </a:rPr>
              <a:t>Delivery Management</a:t>
            </a:r>
          </a:p>
          <a:p>
            <a:pPr marL="285750" indent="-285750">
              <a:buFont typeface="Arial" panose="020B0604020202020204" pitchFamily="34" charset="0"/>
              <a:buChar char="•"/>
            </a:pPr>
            <a:endParaRPr lang="en-US" sz="2800">
              <a:solidFill>
                <a:schemeClr val="bg2">
                  <a:lumMod val="75000"/>
                </a:schemeClr>
              </a:solidFill>
              <a:latin typeface="Museo Sans 500" panose="02000000000000000000" pitchFamily="50" charset="0"/>
            </a:endParaRPr>
          </a:p>
          <a:p>
            <a:pPr marL="285750" indent="-285750">
              <a:buFont typeface="Arial" panose="020B0604020202020204" pitchFamily="34" charset="0"/>
              <a:buChar char="•"/>
            </a:pPr>
            <a:r>
              <a:rPr lang="en-US" sz="2800">
                <a:solidFill>
                  <a:schemeClr val="bg2">
                    <a:lumMod val="75000"/>
                  </a:schemeClr>
                </a:solidFill>
                <a:latin typeface="Museo Sans 500" panose="02000000000000000000" pitchFamily="50" charset="0"/>
              </a:rPr>
              <a:t>Finance Management</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35" name="TextBox 34">
            <a:extLst>
              <a:ext uri="{FF2B5EF4-FFF2-40B4-BE49-F238E27FC236}">
                <a16:creationId xmlns:a16="http://schemas.microsoft.com/office/drawing/2014/main" id="{365385FB-8F69-4FDB-8083-475F836E556E}"/>
              </a:ext>
            </a:extLst>
          </p:cNvPr>
          <p:cNvSpPr txBox="1"/>
          <p:nvPr/>
        </p:nvSpPr>
        <p:spPr>
          <a:xfrm>
            <a:off x="6973529" y="1591736"/>
            <a:ext cx="5250419" cy="4955203"/>
          </a:xfrm>
          <a:prstGeom prst="rect">
            <a:avLst/>
          </a:prstGeom>
          <a:noFill/>
        </p:spPr>
        <p:txBody>
          <a:bodyPr wrap="square" rtlCol="0">
            <a:spAutoFit/>
          </a:bodyPr>
          <a:lstStyle/>
          <a:p>
            <a:pPr algn="ctr"/>
            <a:r>
              <a:rPr lang="en-US" sz="2800">
                <a:solidFill>
                  <a:schemeClr val="bg2">
                    <a:lumMod val="75000"/>
                  </a:schemeClr>
                </a:solidFill>
                <a:latin typeface="Museo Sans 500" panose="02000000000000000000" pitchFamily="50" charset="0"/>
              </a:rPr>
              <a:t>People</a:t>
            </a:r>
          </a:p>
          <a:p>
            <a:pPr marL="285750" indent="-285750">
              <a:buFont typeface="Arial" panose="020B0604020202020204" pitchFamily="34" charset="0"/>
              <a:buChar char="•"/>
            </a:pPr>
            <a:endParaRPr lang="en-US" sz="2800">
              <a:solidFill>
                <a:schemeClr val="bg2">
                  <a:lumMod val="75000"/>
                </a:schemeClr>
              </a:solidFill>
              <a:latin typeface="Museo Sans 500" panose="02000000000000000000" pitchFamily="50" charset="0"/>
            </a:endParaRPr>
          </a:p>
          <a:p>
            <a:pPr marL="285750" indent="-285750">
              <a:buFont typeface="Arial" panose="020B0604020202020204" pitchFamily="34" charset="0"/>
              <a:buChar char="•"/>
            </a:pPr>
            <a:r>
              <a:rPr lang="en-US" sz="2800">
                <a:solidFill>
                  <a:schemeClr val="bg2">
                    <a:lumMod val="75000"/>
                  </a:schemeClr>
                </a:solidFill>
                <a:latin typeface="Museo Sans 500" panose="02000000000000000000" pitchFamily="50" charset="0"/>
              </a:rPr>
              <a:t>Communications Management</a:t>
            </a:r>
          </a:p>
          <a:p>
            <a:pPr marL="285750" indent="-285750">
              <a:buFont typeface="Arial" panose="020B0604020202020204" pitchFamily="34" charset="0"/>
              <a:buChar char="•"/>
            </a:pPr>
            <a:endParaRPr lang="en-US" sz="2800">
              <a:solidFill>
                <a:schemeClr val="bg2">
                  <a:lumMod val="75000"/>
                </a:schemeClr>
              </a:solidFill>
              <a:latin typeface="Museo Sans 500" panose="02000000000000000000" pitchFamily="50" charset="0"/>
            </a:endParaRPr>
          </a:p>
          <a:p>
            <a:pPr marL="285750" indent="-285750">
              <a:buFont typeface="Arial" panose="020B0604020202020204" pitchFamily="34" charset="0"/>
              <a:buChar char="•"/>
            </a:pPr>
            <a:r>
              <a:rPr lang="en-US" sz="2800">
                <a:solidFill>
                  <a:schemeClr val="bg2">
                    <a:lumMod val="75000"/>
                  </a:schemeClr>
                </a:solidFill>
                <a:latin typeface="Museo Sans 500" panose="02000000000000000000" pitchFamily="50" charset="0"/>
              </a:rPr>
              <a:t>Sponsor Management</a:t>
            </a:r>
          </a:p>
          <a:p>
            <a:pPr marL="285750" indent="-285750">
              <a:buFont typeface="Arial" panose="020B0604020202020204" pitchFamily="34" charset="0"/>
              <a:buChar char="•"/>
            </a:pPr>
            <a:endParaRPr lang="en-US" sz="2800">
              <a:solidFill>
                <a:schemeClr val="bg2">
                  <a:lumMod val="75000"/>
                </a:schemeClr>
              </a:solidFill>
              <a:latin typeface="Museo Sans 500" panose="02000000000000000000" pitchFamily="50" charset="0"/>
            </a:endParaRPr>
          </a:p>
          <a:p>
            <a:pPr marL="285750" indent="-285750">
              <a:buFont typeface="Arial" panose="020B0604020202020204" pitchFamily="34" charset="0"/>
              <a:buChar char="•"/>
            </a:pPr>
            <a:r>
              <a:rPr lang="en-US" sz="2800">
                <a:solidFill>
                  <a:schemeClr val="bg2">
                    <a:lumMod val="75000"/>
                  </a:schemeClr>
                </a:solidFill>
                <a:latin typeface="Museo Sans 500" panose="02000000000000000000" pitchFamily="50" charset="0"/>
              </a:rPr>
              <a:t>Sponsor Coaching</a:t>
            </a:r>
          </a:p>
          <a:p>
            <a:pPr marL="285750" indent="-285750">
              <a:buFont typeface="Arial" panose="020B0604020202020204" pitchFamily="34" charset="0"/>
              <a:buChar char="•"/>
            </a:pPr>
            <a:endParaRPr lang="en-US" sz="2800">
              <a:solidFill>
                <a:schemeClr val="bg2">
                  <a:lumMod val="75000"/>
                </a:schemeClr>
              </a:solidFill>
              <a:latin typeface="Museo Sans 500" panose="02000000000000000000" pitchFamily="50" charset="0"/>
            </a:endParaRPr>
          </a:p>
          <a:p>
            <a:pPr marL="285750" indent="-285750">
              <a:buFont typeface="Arial" panose="020B0604020202020204" pitchFamily="34" charset="0"/>
              <a:buChar char="•"/>
            </a:pPr>
            <a:r>
              <a:rPr lang="en-US" sz="2800">
                <a:solidFill>
                  <a:schemeClr val="bg2">
                    <a:lumMod val="75000"/>
                  </a:schemeClr>
                </a:solidFill>
                <a:latin typeface="Museo Sans 500" panose="02000000000000000000" pitchFamily="50" charset="0"/>
              </a:rPr>
              <a:t>Resistance Management</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32207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2A806D-DCA5-43E3-812F-A588E7655F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28651" y="1061651"/>
            <a:ext cx="4734698" cy="4734698"/>
          </a:xfrm>
          <a:prstGeom prst="rect">
            <a:avLst/>
          </a:prstGeom>
        </p:spPr>
      </p:pic>
      <p:sp>
        <p:nvSpPr>
          <p:cNvPr id="6" name="Speech Bubble: Oval 5">
            <a:extLst>
              <a:ext uri="{FF2B5EF4-FFF2-40B4-BE49-F238E27FC236}">
                <a16:creationId xmlns:a16="http://schemas.microsoft.com/office/drawing/2014/main" id="{BB27880B-9877-46B9-8C93-2A7428D5031D}"/>
              </a:ext>
            </a:extLst>
          </p:cNvPr>
          <p:cNvSpPr/>
          <p:nvPr/>
        </p:nvSpPr>
        <p:spPr>
          <a:xfrm>
            <a:off x="768485" y="484762"/>
            <a:ext cx="2496766" cy="1344038"/>
          </a:xfrm>
          <a:prstGeom prst="wedgeEllipseCallout">
            <a:avLst>
              <a:gd name="adj1" fmla="val 77896"/>
              <a:gd name="adj2" fmla="val 81964"/>
            </a:avLst>
          </a:prstGeom>
          <a:solidFill>
            <a:srgbClr val="76C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useo Sans 500" panose="02000000000000000000" pitchFamily="50" charset="0"/>
              </a:rPr>
              <a:t>What is changing…</a:t>
            </a:r>
          </a:p>
        </p:txBody>
      </p:sp>
      <p:sp>
        <p:nvSpPr>
          <p:cNvPr id="7" name="Speech Bubble: Oval 6">
            <a:extLst>
              <a:ext uri="{FF2B5EF4-FFF2-40B4-BE49-F238E27FC236}">
                <a16:creationId xmlns:a16="http://schemas.microsoft.com/office/drawing/2014/main" id="{D9F7A969-CD89-4B6A-BD2E-C451C341559F}"/>
              </a:ext>
            </a:extLst>
          </p:cNvPr>
          <p:cNvSpPr/>
          <p:nvPr/>
        </p:nvSpPr>
        <p:spPr>
          <a:xfrm>
            <a:off x="640798" y="4674732"/>
            <a:ext cx="2752139" cy="1466575"/>
          </a:xfrm>
          <a:prstGeom prst="wedgeEllipseCallout">
            <a:avLst>
              <a:gd name="adj1" fmla="val 75937"/>
              <a:gd name="adj2" fmla="val -41388"/>
            </a:avLst>
          </a:prstGeom>
          <a:solidFill>
            <a:srgbClr val="76C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useo Sans 500" panose="02000000000000000000" pitchFamily="50" charset="0"/>
              </a:rPr>
              <a:t>Why are we changing…</a:t>
            </a:r>
          </a:p>
        </p:txBody>
      </p:sp>
      <p:sp>
        <p:nvSpPr>
          <p:cNvPr id="8" name="Speech Bubble: Oval 7">
            <a:extLst>
              <a:ext uri="{FF2B5EF4-FFF2-40B4-BE49-F238E27FC236}">
                <a16:creationId xmlns:a16="http://schemas.microsoft.com/office/drawing/2014/main" id="{05EBECBE-02F0-4A5A-ACFE-180DA7DE79E4}"/>
              </a:ext>
            </a:extLst>
          </p:cNvPr>
          <p:cNvSpPr/>
          <p:nvPr/>
        </p:nvSpPr>
        <p:spPr>
          <a:xfrm>
            <a:off x="8569718" y="484762"/>
            <a:ext cx="2496766" cy="1344038"/>
          </a:xfrm>
          <a:prstGeom prst="wedgeEllipseCallout">
            <a:avLst>
              <a:gd name="adj1" fmla="val -66123"/>
              <a:gd name="adj2" fmla="val 88400"/>
            </a:avLst>
          </a:prstGeom>
          <a:solidFill>
            <a:srgbClr val="76C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useo Sans 500" panose="02000000000000000000" pitchFamily="50" charset="0"/>
              </a:rPr>
              <a:t>What if we don’t…</a:t>
            </a:r>
          </a:p>
        </p:txBody>
      </p:sp>
      <p:sp>
        <p:nvSpPr>
          <p:cNvPr id="9" name="Speech Bubble: Oval 8">
            <a:extLst>
              <a:ext uri="{FF2B5EF4-FFF2-40B4-BE49-F238E27FC236}">
                <a16:creationId xmlns:a16="http://schemas.microsoft.com/office/drawing/2014/main" id="{0C84F586-3022-4224-AEBE-3F14582E42CD}"/>
              </a:ext>
            </a:extLst>
          </p:cNvPr>
          <p:cNvSpPr/>
          <p:nvPr/>
        </p:nvSpPr>
        <p:spPr>
          <a:xfrm>
            <a:off x="8569718" y="4674731"/>
            <a:ext cx="2752139" cy="1466575"/>
          </a:xfrm>
          <a:prstGeom prst="wedgeEllipseCallout">
            <a:avLst>
              <a:gd name="adj1" fmla="val -65494"/>
              <a:gd name="adj2" fmla="val -48128"/>
            </a:avLst>
          </a:prstGeom>
          <a:solidFill>
            <a:srgbClr val="76C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useo Sans 500" panose="02000000000000000000" pitchFamily="50" charset="0"/>
              </a:rPr>
              <a:t>What’s in it for me…</a:t>
            </a:r>
          </a:p>
        </p:txBody>
      </p:sp>
    </p:spTree>
    <p:extLst>
      <p:ext uri="{BB962C8B-B14F-4D97-AF65-F5344CB8AC3E}">
        <p14:creationId xmlns:p14="http://schemas.microsoft.com/office/powerpoint/2010/main" val="55386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3BEE6-9F6A-4089-9624-FAAC902B65F5}"/>
              </a:ext>
            </a:extLst>
          </p:cNvPr>
          <p:cNvSpPr>
            <a:spLocks noGrp="1"/>
          </p:cNvSpPr>
          <p:nvPr>
            <p:ph idx="1"/>
          </p:nvPr>
        </p:nvSpPr>
        <p:spPr>
          <a:xfrm>
            <a:off x="838200" y="450574"/>
            <a:ext cx="10515600" cy="5726389"/>
          </a:xfrm>
        </p:spPr>
        <p:txBody>
          <a:bodyPr>
            <a:normAutofit fontScale="92500" lnSpcReduction="20000"/>
          </a:bodyPr>
          <a:lstStyle/>
          <a:p>
            <a:pPr marL="0" indent="0" algn="ctr">
              <a:buNone/>
            </a:pPr>
            <a:r>
              <a:rPr lang="en-US" b="1">
                <a:solidFill>
                  <a:schemeClr val="bg2">
                    <a:lumMod val="50000"/>
                  </a:schemeClr>
                </a:solidFill>
                <a:latin typeface="Museo Sans 100" panose="02000000000000000000" pitchFamily="50" charset="0"/>
              </a:rPr>
              <a:t>(Change) Project Description</a:t>
            </a:r>
          </a:p>
          <a:p>
            <a:pPr marL="0" indent="0">
              <a:buNone/>
            </a:pPr>
            <a:r>
              <a:rPr lang="en-US">
                <a:solidFill>
                  <a:schemeClr val="bg2">
                    <a:lumMod val="50000"/>
                  </a:schemeClr>
                </a:solidFill>
                <a:latin typeface="Museo Sans 100" panose="02000000000000000000" pitchFamily="50" charset="0"/>
              </a:rPr>
              <a:t>Project Starling will change the way we communicate, from the tools we use to the way we work, it will revolutionize the way in which we share and store information across the school. </a:t>
            </a:r>
          </a:p>
          <a:p>
            <a:pPr marL="0" indent="0">
              <a:buNone/>
            </a:pPr>
            <a:r>
              <a:rPr lang="en-US">
                <a:solidFill>
                  <a:schemeClr val="bg2">
                    <a:lumMod val="50000"/>
                  </a:schemeClr>
                </a:solidFill>
                <a:latin typeface="Museo Sans 100" panose="02000000000000000000" pitchFamily="50" charset="0"/>
              </a:rPr>
              <a:t>If we don’t change our process now we will </a:t>
            </a:r>
          </a:p>
          <a:p>
            <a:pPr lvl="1"/>
            <a:r>
              <a:rPr lang="en-US">
                <a:solidFill>
                  <a:schemeClr val="bg2">
                    <a:lumMod val="50000"/>
                  </a:schemeClr>
                </a:solidFill>
                <a:latin typeface="Museo Sans 100" panose="02000000000000000000" pitchFamily="50" charset="0"/>
              </a:rPr>
              <a:t>not be able to afford the upkeep of the current IT. </a:t>
            </a:r>
          </a:p>
          <a:p>
            <a:pPr lvl="1"/>
            <a:r>
              <a:rPr lang="en-US">
                <a:solidFill>
                  <a:schemeClr val="bg2">
                    <a:lumMod val="50000"/>
                  </a:schemeClr>
                </a:solidFill>
                <a:latin typeface="Museo Sans 100" panose="02000000000000000000" pitchFamily="50" charset="0"/>
              </a:rPr>
              <a:t>become less attractive to potential students as we get further behind with IT. </a:t>
            </a:r>
          </a:p>
          <a:p>
            <a:pPr lvl="1"/>
            <a:r>
              <a:rPr lang="en-US">
                <a:solidFill>
                  <a:schemeClr val="bg2">
                    <a:lumMod val="50000"/>
                  </a:schemeClr>
                </a:solidFill>
                <a:latin typeface="Museo Sans 100" panose="02000000000000000000" pitchFamily="50" charset="0"/>
              </a:rPr>
              <a:t>risk being non-compliant with the data protection through ageing IT. </a:t>
            </a:r>
          </a:p>
          <a:p>
            <a:pPr marL="0" indent="0">
              <a:buNone/>
            </a:pPr>
            <a:r>
              <a:rPr lang="en-US">
                <a:solidFill>
                  <a:schemeClr val="bg2">
                    <a:lumMod val="50000"/>
                  </a:schemeClr>
                </a:solidFill>
                <a:latin typeface="Museo Sans 100" panose="02000000000000000000" pitchFamily="50" charset="0"/>
              </a:rPr>
              <a:t>These changes will reduce the cost incurred for the school for keeping and licensing large hardware reliant systems. Leaving finances to be allocated to projects closer to the classroom.</a:t>
            </a:r>
          </a:p>
          <a:p>
            <a:pPr marL="0" indent="0">
              <a:buNone/>
            </a:pPr>
            <a:r>
              <a:rPr lang="en-US">
                <a:solidFill>
                  <a:schemeClr val="bg2">
                    <a:lumMod val="50000"/>
                  </a:schemeClr>
                </a:solidFill>
                <a:latin typeface="Museo Sans 100" panose="02000000000000000000" pitchFamily="50" charset="0"/>
              </a:rPr>
              <a:t>The project will create a simple platform to reduce the amount of time spent sharing, searching for and curating information. Giving time back to users for their primary roles.</a:t>
            </a:r>
          </a:p>
          <a:p>
            <a:pPr marL="0" indent="0">
              <a:buNone/>
            </a:pPr>
            <a:r>
              <a:rPr lang="en-US">
                <a:solidFill>
                  <a:schemeClr val="bg2">
                    <a:lumMod val="50000"/>
                  </a:schemeClr>
                </a:solidFill>
                <a:latin typeface="Museo Sans 100" panose="02000000000000000000" pitchFamily="50" charset="0"/>
              </a:rPr>
              <a:t>It will involve new working practices that will ensure communications have clear channels, are faster and collaborative. Ensuring clarity and simplicity for all users.</a:t>
            </a:r>
          </a:p>
        </p:txBody>
      </p:sp>
    </p:spTree>
    <p:extLst>
      <p:ext uri="{BB962C8B-B14F-4D97-AF65-F5344CB8AC3E}">
        <p14:creationId xmlns:p14="http://schemas.microsoft.com/office/powerpoint/2010/main" val="1774957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8caa2523-38c4-47d5-ba88-cfca94324143">
      <Terms xmlns="http://schemas.microsoft.com/office/infopath/2007/PartnerControls"/>
    </TaxKeywordTaxHTField>
    <TaxCatchAll xmlns="8caa2523-38c4-47d5-ba88-cfca9432414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5708D0D8E8374B94359743A90E2BE3" ma:contentTypeVersion="28" ma:contentTypeDescription="Create a new document." ma:contentTypeScope="" ma:versionID="5116ac53deb13ea4366a83b29d147c95">
  <xsd:schema xmlns:xsd="http://www.w3.org/2001/XMLSchema" xmlns:xs="http://www.w3.org/2001/XMLSchema" xmlns:p="http://schemas.microsoft.com/office/2006/metadata/properties" xmlns:ns2="8caa2523-38c4-47d5-ba88-cfca94324143" xmlns:ns3="6d2f25df-f1a8-4085-953d-d2884cb2d070" xmlns:ns4="5c710ce8-f0b9-4371-889a-f51bd18dc813" xmlns:ns5="8128b746-05bb-4362-8ac5-5d68abcbdae3" targetNamespace="http://schemas.microsoft.com/office/2006/metadata/properties" ma:root="true" ma:fieldsID="c0fb13d893b4f1cf6d004b99bff5f28b" ns2:_="" ns3:_="" ns4:_="" ns5:_="">
    <xsd:import namespace="8caa2523-38c4-47d5-ba88-cfca94324143"/>
    <xsd:import namespace="6d2f25df-f1a8-4085-953d-d2884cb2d070"/>
    <xsd:import namespace="5c710ce8-f0b9-4371-889a-f51bd18dc813"/>
    <xsd:import namespace="8128b746-05bb-4362-8ac5-5d68abcbdae3"/>
    <xsd:element name="properties">
      <xsd:complexType>
        <xsd:sequence>
          <xsd:element name="documentManagement">
            <xsd:complexType>
              <xsd:all>
                <xsd:element ref="ns2:TaxKeywordTaxHTField" minOccurs="0"/>
                <xsd:element ref="ns2:TaxCatchAll" minOccurs="0"/>
                <xsd:element ref="ns2:TaxCatchAllLabel" minOccurs="0"/>
                <xsd:element ref="ns3:SharedWithUsers" minOccurs="0"/>
                <xsd:element ref="ns3:SharedWithDetails" minOccurs="0"/>
                <xsd:element ref="ns4:LastSharedByUser" minOccurs="0"/>
                <xsd:element ref="ns4:LastSharedByTime" minOccurs="0"/>
                <xsd:element ref="ns5:MediaServiceMetadata" minOccurs="0"/>
                <xsd:element ref="ns5:MediaServiceFastMetadata" minOccurs="0"/>
                <xsd:element ref="ns5:MediaServiceAutoTags" minOccurs="0"/>
                <xsd:element ref="ns5:MediaServiceDateTaken" minOccurs="0"/>
                <xsd:element ref="ns5:MediaServiceOCR" minOccurs="0"/>
                <xsd:element ref="ns5:MediaServiceEventHashCode" minOccurs="0"/>
                <xsd:element ref="ns5:MediaServiceGenerationTime"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a2523-38c4-47d5-ba88-cfca94324143"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1e02b8a3-2432-4edf-aba3-367a084fabc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af809354-1241-48c4-abc7-f07b092b4dc5}" ma:internalName="TaxCatchAll" ma:showField="CatchAllData" ma:web="5c710ce8-f0b9-4371-889a-f51bd18dc81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af809354-1241-48c4-abc7-f07b092b4dc5}" ma:internalName="TaxCatchAllLabel" ma:readOnly="true" ma:showField="CatchAllDataLabel" ma:web="5c710ce8-f0b9-4371-889a-f51bd18dc8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2f25df-f1a8-4085-953d-d2884cb2d07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10ce8-f0b9-4371-889a-f51bd18dc813" elementFormDefault="qualified">
    <xsd:import namespace="http://schemas.microsoft.com/office/2006/documentManagement/types"/>
    <xsd:import namespace="http://schemas.microsoft.com/office/infopath/2007/PartnerControls"/>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128b746-05bb-4362-8ac5-5d68abcbdae3"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description="" ma:internalName="MediaServiceAutoTags"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e02b8a3-2432-4edf-aba3-367a084fabc2" ContentTypeId="0x0101" PreviousValue="false"/>
</file>

<file path=customXml/itemProps1.xml><?xml version="1.0" encoding="utf-8"?>
<ds:datastoreItem xmlns:ds="http://schemas.openxmlformats.org/officeDocument/2006/customXml" ds:itemID="{8C170763-3C7A-40F1-83E1-A226D95D93F7}">
  <ds:schemaRefs>
    <ds:schemaRef ds:uri="http://schemas.microsoft.com/office/2006/metadata/properties"/>
    <ds:schemaRef ds:uri="http://schemas.microsoft.com/office/infopath/2007/PartnerControls"/>
    <ds:schemaRef ds:uri="8caa2523-38c4-47d5-ba88-cfca94324143"/>
  </ds:schemaRefs>
</ds:datastoreItem>
</file>

<file path=customXml/itemProps2.xml><?xml version="1.0" encoding="utf-8"?>
<ds:datastoreItem xmlns:ds="http://schemas.openxmlformats.org/officeDocument/2006/customXml" ds:itemID="{DEDD6B8F-F9A5-4530-91C4-95141288DEA0}">
  <ds:schemaRefs>
    <ds:schemaRef ds:uri="http://schemas.microsoft.com/sharepoint/v3/contenttype/forms"/>
  </ds:schemaRefs>
</ds:datastoreItem>
</file>

<file path=customXml/itemProps3.xml><?xml version="1.0" encoding="utf-8"?>
<ds:datastoreItem xmlns:ds="http://schemas.openxmlformats.org/officeDocument/2006/customXml" ds:itemID="{E4758763-7CCA-450D-9B53-D0A3519C5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a2523-38c4-47d5-ba88-cfca94324143"/>
    <ds:schemaRef ds:uri="6d2f25df-f1a8-4085-953d-d2884cb2d070"/>
    <ds:schemaRef ds:uri="5c710ce8-f0b9-4371-889a-f51bd18dc813"/>
    <ds:schemaRef ds:uri="8128b746-05bb-4362-8ac5-5d68abcbd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5329E70-4C3C-44BD-9E05-CF9283636B4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1236</Words>
  <Application>Microsoft Office PowerPoint</Application>
  <PresentationFormat>Widescreen</PresentationFormat>
  <Paragraphs>339</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Change and the individual</vt:lpstr>
      <vt:lpstr>PowerPoint Presentation</vt:lpstr>
      <vt:lpstr>PowerPoint Presentation</vt:lpstr>
      <vt:lpstr>Reasons for Change Management</vt:lpstr>
      <vt:lpstr>Planning</vt:lpstr>
      <vt:lpstr>PowerPoint Presentation</vt:lpstr>
      <vt:lpstr>PowerPoint Presentation</vt:lpstr>
      <vt:lpstr>PowerPoint Presentation</vt:lpstr>
      <vt:lpstr>PowerPoint Presentation</vt:lpstr>
      <vt:lpstr>PowerPoint Presentation</vt:lpstr>
      <vt:lpstr>PowerPoint Presentation</vt:lpstr>
      <vt:lpstr>Confidence Capacity  Receptiveness</vt:lpstr>
      <vt:lpstr>Affected Team Review</vt:lpstr>
      <vt:lpstr>Unique Challenges</vt:lpstr>
      <vt:lpstr>PowerPoint Presentation</vt:lpstr>
      <vt:lpstr>Key Messages</vt:lpstr>
      <vt:lpstr>Planning </vt:lpstr>
      <vt:lpstr>Delivery</vt:lpstr>
      <vt:lpstr>PowerPoint Presentation</vt:lpstr>
      <vt:lpstr>PowerPoint Presentation</vt:lpstr>
      <vt:lpstr>Monitoring Progress</vt:lpstr>
      <vt:lpstr>The Five Building Blocks for Successful Change</vt:lpstr>
      <vt:lpstr>PowerPoint Presentation</vt:lpstr>
      <vt:lpstr>Prosci® ADKAR® Model</vt:lpstr>
      <vt:lpstr>Not Everyone Changes at the Same Pace</vt:lpstr>
      <vt:lpstr>Mitigating Negative Consequences</vt:lpstr>
      <vt:lpstr>PowerPoint Presentation</vt:lpstr>
      <vt:lpstr>Training Plan</vt:lpstr>
      <vt:lpstr>Delivery</vt:lpstr>
      <vt:lpstr>Reinforcement</vt:lpstr>
      <vt:lpstr>PowerPoint Presentation</vt:lpstr>
      <vt:lpstr>PowerPoint Presentation</vt:lpstr>
      <vt:lpstr>Reinforcement</vt:lpstr>
      <vt:lpstr>Change and the individual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and the individual</dc:title>
  <dc:creator>Michael Oakes</dc:creator>
  <cp:lastModifiedBy>Michael Oakes</cp:lastModifiedBy>
  <cp:revision>2</cp:revision>
  <dcterms:created xsi:type="dcterms:W3CDTF">2019-10-30T15:01:39Z</dcterms:created>
  <dcterms:modified xsi:type="dcterms:W3CDTF">2020-03-10T04:37:45Z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0x010100415708D0D8E8374B94359743A90E2BE3</vt:lpwstr>
  </property>
</Properties>
</file>