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7"/>
  </p:notesMasterIdLst>
  <p:sldIdLst>
    <p:sldId id="290" r:id="rId6"/>
    <p:sldId id="261" r:id="rId7"/>
    <p:sldId id="262" r:id="rId8"/>
    <p:sldId id="264" r:id="rId9"/>
    <p:sldId id="263" r:id="rId10"/>
    <p:sldId id="277" r:id="rId11"/>
    <p:sldId id="265" r:id="rId12"/>
    <p:sldId id="267" r:id="rId13"/>
    <p:sldId id="268" r:id="rId14"/>
    <p:sldId id="273" r:id="rId15"/>
    <p:sldId id="260" r:id="rId16"/>
    <p:sldId id="269" r:id="rId17"/>
    <p:sldId id="257" r:id="rId18"/>
    <p:sldId id="271" r:id="rId19"/>
    <p:sldId id="272" r:id="rId20"/>
    <p:sldId id="282" r:id="rId21"/>
    <p:sldId id="280" r:id="rId22"/>
    <p:sldId id="291" r:id="rId23"/>
    <p:sldId id="274" r:id="rId24"/>
    <p:sldId id="278" r:id="rId25"/>
    <p:sldId id="266" r:id="rId26"/>
    <p:sldId id="275" r:id="rId27"/>
    <p:sldId id="270" r:id="rId28"/>
    <p:sldId id="283" r:id="rId29"/>
    <p:sldId id="284" r:id="rId30"/>
    <p:sldId id="285" r:id="rId31"/>
    <p:sldId id="279" r:id="rId32"/>
    <p:sldId id="286" r:id="rId33"/>
    <p:sldId id="287" r:id="rId34"/>
    <p:sldId id="288" r:id="rId35"/>
    <p:sldId id="28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E47"/>
    <a:srgbClr val="4DC58D"/>
    <a:srgbClr val="5A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34"/>
    <p:restoredTop sz="73946"/>
  </p:normalViewPr>
  <p:slideViewPr>
    <p:cSldViewPr snapToGrid="0" snapToObjects="1">
      <p:cViewPr varScale="1">
        <p:scale>
          <a:sx n="93" d="100"/>
          <a:sy n="93" d="100"/>
        </p:scale>
        <p:origin x="16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hyperlink" Target="http://commons.wikimedia.org/wiki/file:think_icon.jpg" TargetMode="External"/><Relationship Id="rId5" Type="http://schemas.openxmlformats.org/officeDocument/2006/relationships/image" Target="../media/image45.jpg"/><Relationship Id="rId4" Type="http://schemas.openxmlformats.org/officeDocument/2006/relationships/image" Target="../media/image44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50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hyperlink" Target="http://commons.wikimedia.org/wiki/file:think_icon.jpg" TargetMode="External"/><Relationship Id="rId5" Type="http://schemas.openxmlformats.org/officeDocument/2006/relationships/image" Target="../media/image45.jpg"/><Relationship Id="rId4" Type="http://schemas.openxmlformats.org/officeDocument/2006/relationships/image" Target="../media/image44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50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9870A-3448-4FEC-9D56-8CAE38E1B4F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E22D950-D455-43BF-8239-EBEB9F398A6E}">
      <dgm:prSet/>
      <dgm:spPr/>
      <dgm:t>
        <a:bodyPr/>
        <a:lstStyle/>
        <a:p>
          <a:r>
            <a:rPr lang="en-GB" dirty="0"/>
            <a:t>Cloud Ready …..</a:t>
          </a:r>
          <a:endParaRPr lang="en-US" dirty="0"/>
        </a:p>
      </dgm:t>
    </dgm:pt>
    <dgm:pt modelId="{583FDEEF-A636-4F4B-9ECF-9356AEBCF172}" type="parTrans" cxnId="{6BFAAC51-0F17-448F-B4AC-35BD1BB19AB8}">
      <dgm:prSet/>
      <dgm:spPr/>
      <dgm:t>
        <a:bodyPr/>
        <a:lstStyle/>
        <a:p>
          <a:endParaRPr lang="en-US"/>
        </a:p>
      </dgm:t>
    </dgm:pt>
    <dgm:pt modelId="{FDA41B07-0AFA-41E4-907E-D01ECF7DE9EE}" type="sibTrans" cxnId="{6BFAAC51-0F17-448F-B4AC-35BD1BB19AB8}">
      <dgm:prSet/>
      <dgm:spPr/>
      <dgm:t>
        <a:bodyPr/>
        <a:lstStyle/>
        <a:p>
          <a:endParaRPr lang="en-US"/>
        </a:p>
      </dgm:t>
    </dgm:pt>
    <dgm:pt modelId="{15A368E3-82C2-432C-992F-E022F0D83B7B}">
      <dgm:prSet/>
      <dgm:spPr/>
      <dgm:t>
        <a:bodyPr/>
        <a:lstStyle/>
        <a:p>
          <a:r>
            <a:rPr lang="en-GB" dirty="0"/>
            <a:t>Not like ‘HD Ready’ TVs I promise!</a:t>
          </a:r>
          <a:endParaRPr lang="en-US" dirty="0"/>
        </a:p>
      </dgm:t>
    </dgm:pt>
    <dgm:pt modelId="{F9AB1007-C62F-468D-9579-DD1AF4BD6299}" type="parTrans" cxnId="{C5AA153E-FE29-42A5-A018-BF79D031DCFE}">
      <dgm:prSet/>
      <dgm:spPr/>
      <dgm:t>
        <a:bodyPr/>
        <a:lstStyle/>
        <a:p>
          <a:endParaRPr lang="en-US"/>
        </a:p>
      </dgm:t>
    </dgm:pt>
    <dgm:pt modelId="{706CFBCE-3BF1-48F2-BD43-6601327E687C}" type="sibTrans" cxnId="{C5AA153E-FE29-42A5-A018-BF79D031DCFE}">
      <dgm:prSet/>
      <dgm:spPr/>
      <dgm:t>
        <a:bodyPr/>
        <a:lstStyle/>
        <a:p>
          <a:endParaRPr lang="en-US"/>
        </a:p>
      </dgm:t>
    </dgm:pt>
    <dgm:pt modelId="{21C189A5-C9B8-634E-93B5-5E1A4075208C}" type="pres">
      <dgm:prSet presAssocID="{B4E9870A-3448-4FEC-9D56-8CAE38E1B4FE}" presName="linear" presStyleCnt="0">
        <dgm:presLayoutVars>
          <dgm:animLvl val="lvl"/>
          <dgm:resizeHandles val="exact"/>
        </dgm:presLayoutVars>
      </dgm:prSet>
      <dgm:spPr/>
    </dgm:pt>
    <dgm:pt modelId="{2BE4CBFA-F01D-2B4C-87C9-B26F2FD1FC75}" type="pres">
      <dgm:prSet presAssocID="{6E22D950-D455-43BF-8239-EBEB9F398A6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DC3C895-E759-9F41-AF66-8E718045CA78}" type="pres">
      <dgm:prSet presAssocID="{6E22D950-D455-43BF-8239-EBEB9F398A6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5DD0315-6478-7A47-9754-48180BD6E4BA}" type="presOf" srcId="{15A368E3-82C2-432C-992F-E022F0D83B7B}" destId="{5DC3C895-E759-9F41-AF66-8E718045CA78}" srcOrd="0" destOrd="0" presId="urn:microsoft.com/office/officeart/2005/8/layout/vList2"/>
    <dgm:cxn modelId="{C5AA153E-FE29-42A5-A018-BF79D031DCFE}" srcId="{6E22D950-D455-43BF-8239-EBEB9F398A6E}" destId="{15A368E3-82C2-432C-992F-E022F0D83B7B}" srcOrd="0" destOrd="0" parTransId="{F9AB1007-C62F-468D-9579-DD1AF4BD6299}" sibTransId="{706CFBCE-3BF1-48F2-BD43-6601327E687C}"/>
    <dgm:cxn modelId="{81885750-2C6C-3F42-AC58-F6EC4476EF13}" type="presOf" srcId="{6E22D950-D455-43BF-8239-EBEB9F398A6E}" destId="{2BE4CBFA-F01D-2B4C-87C9-B26F2FD1FC75}" srcOrd="0" destOrd="0" presId="urn:microsoft.com/office/officeart/2005/8/layout/vList2"/>
    <dgm:cxn modelId="{6BFAAC51-0F17-448F-B4AC-35BD1BB19AB8}" srcId="{B4E9870A-3448-4FEC-9D56-8CAE38E1B4FE}" destId="{6E22D950-D455-43BF-8239-EBEB9F398A6E}" srcOrd="0" destOrd="0" parTransId="{583FDEEF-A636-4F4B-9ECF-9356AEBCF172}" sibTransId="{FDA41B07-0AFA-41E4-907E-D01ECF7DE9EE}"/>
    <dgm:cxn modelId="{2F44FCEA-3985-4C40-884B-C8E05A345583}" type="presOf" srcId="{B4E9870A-3448-4FEC-9D56-8CAE38E1B4FE}" destId="{21C189A5-C9B8-634E-93B5-5E1A4075208C}" srcOrd="0" destOrd="0" presId="urn:microsoft.com/office/officeart/2005/8/layout/vList2"/>
    <dgm:cxn modelId="{E1D7148E-7995-9C49-AB39-B6039BD13E9E}" type="presParOf" srcId="{21C189A5-C9B8-634E-93B5-5E1A4075208C}" destId="{2BE4CBFA-F01D-2B4C-87C9-B26F2FD1FC75}" srcOrd="0" destOrd="0" presId="urn:microsoft.com/office/officeart/2005/8/layout/vList2"/>
    <dgm:cxn modelId="{E5C654BB-17EE-A841-9E37-DB4AEDD90D71}" type="presParOf" srcId="{21C189A5-C9B8-634E-93B5-5E1A4075208C}" destId="{5DC3C895-E759-9F41-AF66-8E718045CA7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71F459-C399-4BB6-BD99-DE88AEA4278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67DEE95-0BFF-4742-AC0E-182E86FB7373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1800" dirty="0"/>
            <a:t>Plan ahead at least three years for bandwidth utilisation</a:t>
          </a:r>
          <a:endParaRPr lang="en-US" sz="1800" dirty="0"/>
        </a:p>
      </dgm:t>
    </dgm:pt>
    <dgm:pt modelId="{B9E52068-AB7A-4DE4-B13C-8C484DA2F27F}" type="parTrans" cxnId="{AE1D5135-69A6-4999-B1E8-14366E996ED5}">
      <dgm:prSet/>
      <dgm:spPr/>
      <dgm:t>
        <a:bodyPr/>
        <a:lstStyle/>
        <a:p>
          <a:endParaRPr lang="en-US"/>
        </a:p>
      </dgm:t>
    </dgm:pt>
    <dgm:pt modelId="{FED208E6-A1D2-483C-9BDE-3CC967BEDFDB}" type="sibTrans" cxnId="{AE1D5135-69A6-4999-B1E8-14366E996ED5}">
      <dgm:prSet/>
      <dgm:spPr/>
      <dgm:t>
        <a:bodyPr/>
        <a:lstStyle/>
        <a:p>
          <a:endParaRPr lang="en-US"/>
        </a:p>
      </dgm:t>
    </dgm:pt>
    <dgm:pt modelId="{53E6C579-FA7D-475B-9AA4-BDEB13405C0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Avoided overloaded connections</a:t>
          </a:r>
          <a:endParaRPr lang="en-US" dirty="0"/>
        </a:p>
      </dgm:t>
    </dgm:pt>
    <dgm:pt modelId="{72D14AA2-37E8-4C78-B9B0-901400D4D442}" type="parTrans" cxnId="{68D1E7DE-FA70-4F5A-8814-97FD5AEF446D}">
      <dgm:prSet/>
      <dgm:spPr/>
      <dgm:t>
        <a:bodyPr/>
        <a:lstStyle/>
        <a:p>
          <a:endParaRPr lang="en-US"/>
        </a:p>
      </dgm:t>
    </dgm:pt>
    <dgm:pt modelId="{E8BFA9DD-B1CA-4319-AE08-84BD76D32344}" type="sibTrans" cxnId="{68D1E7DE-FA70-4F5A-8814-97FD5AEF446D}">
      <dgm:prSet/>
      <dgm:spPr/>
      <dgm:t>
        <a:bodyPr/>
        <a:lstStyle/>
        <a:p>
          <a:endParaRPr lang="en-US"/>
        </a:p>
      </dgm:t>
    </dgm:pt>
    <dgm:pt modelId="{FBC39FFD-EFB2-42AC-B1D7-D19BD6177CE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But if using VoIP apply QoS to deal with ‘bursts’ anyway</a:t>
          </a:r>
          <a:endParaRPr lang="en-US" sz="1600" dirty="0"/>
        </a:p>
      </dgm:t>
    </dgm:pt>
    <dgm:pt modelId="{222A2265-C658-42DA-ACA7-386E24AC5C07}" type="parTrans" cxnId="{DC13BE18-6C72-4814-B8C8-20E16EC2DECE}">
      <dgm:prSet/>
      <dgm:spPr/>
      <dgm:t>
        <a:bodyPr/>
        <a:lstStyle/>
        <a:p>
          <a:endParaRPr lang="en-US"/>
        </a:p>
      </dgm:t>
    </dgm:pt>
    <dgm:pt modelId="{D6429B1B-BFC8-4D76-98A1-6AD5CD6C7073}" type="sibTrans" cxnId="{DC13BE18-6C72-4814-B8C8-20E16EC2DECE}">
      <dgm:prSet/>
      <dgm:spPr/>
      <dgm:t>
        <a:bodyPr/>
        <a:lstStyle/>
        <a:p>
          <a:endParaRPr lang="en-US"/>
        </a:p>
      </dgm:t>
    </dgm:pt>
    <dgm:pt modelId="{F1EA26E5-59B6-4029-BECC-EB4CF848327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Consider backup connections</a:t>
          </a:r>
          <a:endParaRPr lang="en-US" dirty="0"/>
        </a:p>
      </dgm:t>
    </dgm:pt>
    <dgm:pt modelId="{541AB4F2-5542-45F3-901C-A5E5BC0B373B}" type="parTrans" cxnId="{87276EB1-1D8B-4FFB-9653-216419E8AD96}">
      <dgm:prSet/>
      <dgm:spPr/>
      <dgm:t>
        <a:bodyPr/>
        <a:lstStyle/>
        <a:p>
          <a:endParaRPr lang="en-US"/>
        </a:p>
      </dgm:t>
    </dgm:pt>
    <dgm:pt modelId="{62ABDF27-F042-4A90-9CE6-AF21245F35BC}" type="sibTrans" cxnId="{87276EB1-1D8B-4FFB-9653-216419E8AD96}">
      <dgm:prSet/>
      <dgm:spPr/>
      <dgm:t>
        <a:bodyPr/>
        <a:lstStyle/>
        <a:p>
          <a:endParaRPr lang="en-US"/>
        </a:p>
      </dgm:t>
    </dgm:pt>
    <dgm:pt modelId="{7F79D3B4-F15D-45A1-AC70-6855B11DA7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Work out what you need to ‘survive’</a:t>
          </a:r>
          <a:endParaRPr lang="en-US" sz="1600" dirty="0"/>
        </a:p>
      </dgm:t>
    </dgm:pt>
    <dgm:pt modelId="{15240F0E-68BD-4282-BCA2-17D57A3B340F}" type="parTrans" cxnId="{C90F21BF-B989-4F23-8479-1D9105D5EC34}">
      <dgm:prSet/>
      <dgm:spPr/>
      <dgm:t>
        <a:bodyPr/>
        <a:lstStyle/>
        <a:p>
          <a:endParaRPr lang="en-US"/>
        </a:p>
      </dgm:t>
    </dgm:pt>
    <dgm:pt modelId="{041A3587-DC5E-40B7-A2CC-ADBC9C41032C}" type="sibTrans" cxnId="{C90F21BF-B989-4F23-8479-1D9105D5EC34}">
      <dgm:prSet/>
      <dgm:spPr/>
      <dgm:t>
        <a:bodyPr/>
        <a:lstStyle/>
        <a:p>
          <a:endParaRPr lang="en-US"/>
        </a:p>
      </dgm:t>
    </dgm:pt>
    <dgm:pt modelId="{1791104F-3736-4438-A0BA-306F29BA5D0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/>
            <a:t>Consider cost-benefit in detail</a:t>
          </a:r>
          <a:endParaRPr lang="en-US" sz="1600" dirty="0"/>
        </a:p>
      </dgm:t>
    </dgm:pt>
    <dgm:pt modelId="{ED01C082-0FD0-4C6F-86D3-E8FF8E7613D7}" type="parTrans" cxnId="{27C00BB9-06C2-41B1-98FD-1BDB71BAE1CE}">
      <dgm:prSet/>
      <dgm:spPr/>
      <dgm:t>
        <a:bodyPr/>
        <a:lstStyle/>
        <a:p>
          <a:endParaRPr lang="en-US"/>
        </a:p>
      </dgm:t>
    </dgm:pt>
    <dgm:pt modelId="{F1F7E3E2-CB19-41DD-AE06-E152656DE8F8}" type="sibTrans" cxnId="{27C00BB9-06C2-41B1-98FD-1BDB71BAE1CE}">
      <dgm:prSet/>
      <dgm:spPr/>
      <dgm:t>
        <a:bodyPr/>
        <a:lstStyle/>
        <a:p>
          <a:endParaRPr lang="en-US"/>
        </a:p>
      </dgm:t>
    </dgm:pt>
    <dgm:pt modelId="{B5E49256-C9F4-4F41-8E4A-6C4B5633DEB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Connection technology IS important</a:t>
          </a:r>
          <a:endParaRPr lang="en-US"/>
        </a:p>
      </dgm:t>
    </dgm:pt>
    <dgm:pt modelId="{9B2ECCEA-2421-4B58-8438-FEB7413116D6}" type="parTrans" cxnId="{564A3217-358D-4FB7-8BC1-A1A0AC13780E}">
      <dgm:prSet/>
      <dgm:spPr/>
      <dgm:t>
        <a:bodyPr/>
        <a:lstStyle/>
        <a:p>
          <a:endParaRPr lang="en-US"/>
        </a:p>
      </dgm:t>
    </dgm:pt>
    <dgm:pt modelId="{BBB3432C-760E-4F6C-8746-C6846A9F5C94}" type="sibTrans" cxnId="{564A3217-358D-4FB7-8BC1-A1A0AC13780E}">
      <dgm:prSet/>
      <dgm:spPr/>
      <dgm:t>
        <a:bodyPr/>
        <a:lstStyle/>
        <a:p>
          <a:endParaRPr lang="en-US"/>
        </a:p>
      </dgm:t>
    </dgm:pt>
    <dgm:pt modelId="{8B03A931-CE45-4A2B-A584-029BFDFB49E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/>
            <a:t>5G Unlikely </a:t>
          </a:r>
          <a:r>
            <a:rPr lang="en-GB" sz="1600" dirty="0"/>
            <a:t>to</a:t>
          </a:r>
          <a:r>
            <a:rPr lang="en-GB" sz="1400" dirty="0"/>
            <a:t> be your saviour!</a:t>
          </a:r>
        </a:p>
        <a:p>
          <a:endParaRPr lang="en-US" sz="1400" dirty="0"/>
        </a:p>
      </dgm:t>
    </dgm:pt>
    <dgm:pt modelId="{6A3B8160-581D-4438-9E47-1181CB2FE6A6}" type="parTrans" cxnId="{5A5BE875-2943-4A57-8004-0265531EE3D6}">
      <dgm:prSet/>
      <dgm:spPr/>
      <dgm:t>
        <a:bodyPr/>
        <a:lstStyle/>
        <a:p>
          <a:endParaRPr lang="en-US"/>
        </a:p>
      </dgm:t>
    </dgm:pt>
    <dgm:pt modelId="{D3CBA778-7194-4DC2-83F5-A68B9AC2A94F}" type="sibTrans" cxnId="{5A5BE875-2943-4A57-8004-0265531EE3D6}">
      <dgm:prSet/>
      <dgm:spPr/>
      <dgm:t>
        <a:bodyPr/>
        <a:lstStyle/>
        <a:p>
          <a:endParaRPr lang="en-US"/>
        </a:p>
      </dgm:t>
    </dgm:pt>
    <dgm:pt modelId="{7C194EE2-6143-1046-BB39-E8AC9492F54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Usually </a:t>
          </a:r>
          <a:r>
            <a:rPr lang="en-US" sz="1600" dirty="0"/>
            <a:t>'cheapest</a:t>
          </a:r>
          <a:r>
            <a:rPr lang="en-US" sz="1400" dirty="0"/>
            <a:t>'</a:t>
          </a:r>
        </a:p>
      </dgm:t>
    </dgm:pt>
    <dgm:pt modelId="{F4562371-FD28-5D43-AEBB-F7A4853B2FBA}" type="parTrans" cxnId="{1480BD33-F241-7241-878A-89D1D23313E4}">
      <dgm:prSet/>
      <dgm:spPr/>
      <dgm:t>
        <a:bodyPr/>
        <a:lstStyle/>
        <a:p>
          <a:endParaRPr lang="en-GB"/>
        </a:p>
      </dgm:t>
    </dgm:pt>
    <dgm:pt modelId="{8FBBE025-C728-F54C-BD48-5FB514C012FD}" type="sibTrans" cxnId="{1480BD33-F241-7241-878A-89D1D23313E4}">
      <dgm:prSet/>
      <dgm:spPr/>
      <dgm:t>
        <a:bodyPr/>
        <a:lstStyle/>
        <a:p>
          <a:endParaRPr lang="en-GB"/>
        </a:p>
      </dgm:t>
    </dgm:pt>
    <dgm:pt modelId="{35CA1110-9673-42E5-930D-074C825BB569}" type="pres">
      <dgm:prSet presAssocID="{4871F459-C399-4BB6-BD99-DE88AEA4278B}" presName="root" presStyleCnt="0">
        <dgm:presLayoutVars>
          <dgm:dir/>
          <dgm:resizeHandles val="exact"/>
        </dgm:presLayoutVars>
      </dgm:prSet>
      <dgm:spPr/>
    </dgm:pt>
    <dgm:pt modelId="{616E783A-2874-4517-8749-9212A2946870}" type="pres">
      <dgm:prSet presAssocID="{467DEE95-0BFF-4742-AC0E-182E86FB7373}" presName="compNode" presStyleCnt="0"/>
      <dgm:spPr/>
    </dgm:pt>
    <dgm:pt modelId="{5C8D4165-F16C-479D-A764-48D8F372250C}" type="pres">
      <dgm:prSet presAssocID="{467DEE95-0BFF-4742-AC0E-182E86FB7373}" presName="iconRect" presStyleLbl="node1" presStyleIdx="0" presStyleCnt="4" custScaleX="132987" custScaleY="132987" custLinFactNeighborX="2324" custLinFactNeighborY="-174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CA3BE43-8A77-4338-AE5E-BA4A38784328}" type="pres">
      <dgm:prSet presAssocID="{467DEE95-0BFF-4742-AC0E-182E86FB7373}" presName="iconSpace" presStyleCnt="0"/>
      <dgm:spPr/>
    </dgm:pt>
    <dgm:pt modelId="{31B31951-C15F-413C-B1FE-0FF5930F3FD3}" type="pres">
      <dgm:prSet presAssocID="{467DEE95-0BFF-4742-AC0E-182E86FB7373}" presName="parTx" presStyleLbl="revTx" presStyleIdx="0" presStyleCnt="8" custLinFactNeighborX="-570" custLinFactNeighborY="-15557">
        <dgm:presLayoutVars>
          <dgm:chMax val="0"/>
          <dgm:chPref val="0"/>
        </dgm:presLayoutVars>
      </dgm:prSet>
      <dgm:spPr/>
    </dgm:pt>
    <dgm:pt modelId="{A096F7B5-6208-4DEE-AD96-F40C67140759}" type="pres">
      <dgm:prSet presAssocID="{467DEE95-0BFF-4742-AC0E-182E86FB7373}" presName="txSpace" presStyleCnt="0"/>
      <dgm:spPr/>
    </dgm:pt>
    <dgm:pt modelId="{B4ED78A0-7D43-4FFB-83D8-03243B7812FD}" type="pres">
      <dgm:prSet presAssocID="{467DEE95-0BFF-4742-AC0E-182E86FB7373}" presName="desTx" presStyleLbl="revTx" presStyleIdx="1" presStyleCnt="8">
        <dgm:presLayoutVars/>
      </dgm:prSet>
      <dgm:spPr/>
    </dgm:pt>
    <dgm:pt modelId="{3E27145F-5075-4478-87E7-1E306C928EB8}" type="pres">
      <dgm:prSet presAssocID="{FED208E6-A1D2-483C-9BDE-3CC967BEDFDB}" presName="sibTrans" presStyleCnt="0"/>
      <dgm:spPr/>
    </dgm:pt>
    <dgm:pt modelId="{8EFC14B1-93CE-4F83-AC3E-B0A7081793A5}" type="pres">
      <dgm:prSet presAssocID="{53E6C579-FA7D-475B-9AA4-BDEB13405C0A}" presName="compNode" presStyleCnt="0"/>
      <dgm:spPr/>
    </dgm:pt>
    <dgm:pt modelId="{7AB7EFC2-1008-463A-BA43-6C33157F9132}" type="pres">
      <dgm:prSet presAssocID="{53E6C579-FA7D-475B-9AA4-BDEB13405C0A}" presName="iconRect" presStyleLbl="node1" presStyleIdx="1" presStyleCnt="4" custScaleX="132987" custScaleY="13298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C36D512A-0620-466B-8F1C-E57E09F484CE}" type="pres">
      <dgm:prSet presAssocID="{53E6C579-FA7D-475B-9AA4-BDEB13405C0A}" presName="iconSpace" presStyleCnt="0"/>
      <dgm:spPr/>
    </dgm:pt>
    <dgm:pt modelId="{350B71C6-5626-48E3-9433-59890114D165}" type="pres">
      <dgm:prSet presAssocID="{53E6C579-FA7D-475B-9AA4-BDEB13405C0A}" presName="parTx" presStyleLbl="revTx" presStyleIdx="2" presStyleCnt="8" custLinFactNeighborX="-813" custLinFactNeighborY="10001">
        <dgm:presLayoutVars>
          <dgm:chMax val="0"/>
          <dgm:chPref val="0"/>
        </dgm:presLayoutVars>
      </dgm:prSet>
      <dgm:spPr/>
    </dgm:pt>
    <dgm:pt modelId="{B35806B3-1ACC-4958-BA35-0FA872B231EE}" type="pres">
      <dgm:prSet presAssocID="{53E6C579-FA7D-475B-9AA4-BDEB13405C0A}" presName="txSpace" presStyleCnt="0"/>
      <dgm:spPr/>
    </dgm:pt>
    <dgm:pt modelId="{8C646EE9-84A4-4890-BED8-D9F5F7AF4333}" type="pres">
      <dgm:prSet presAssocID="{53E6C579-FA7D-475B-9AA4-BDEB13405C0A}" presName="desTx" presStyleLbl="revTx" presStyleIdx="3" presStyleCnt="8" custScaleX="105854">
        <dgm:presLayoutVars/>
      </dgm:prSet>
      <dgm:spPr/>
    </dgm:pt>
    <dgm:pt modelId="{747BC4FE-F8E2-40D2-915C-4978539882BD}" type="pres">
      <dgm:prSet presAssocID="{E8BFA9DD-B1CA-4319-AE08-84BD76D32344}" presName="sibTrans" presStyleCnt="0"/>
      <dgm:spPr/>
    </dgm:pt>
    <dgm:pt modelId="{A300B520-8866-41C8-B29F-0EDAFC7878A2}" type="pres">
      <dgm:prSet presAssocID="{F1EA26E5-59B6-4029-BECC-EB4CF848327A}" presName="compNode" presStyleCnt="0"/>
      <dgm:spPr/>
    </dgm:pt>
    <dgm:pt modelId="{79BE86B5-D971-40B4-88CC-53839BC0D13D}" type="pres">
      <dgm:prSet presAssocID="{F1EA26E5-59B6-4029-BECC-EB4CF848327A}" presName="iconRect" presStyleLbl="node1" presStyleIdx="2" presStyleCnt="4" custScaleX="155152" custScaleY="155152"/>
      <dgm:spPr>
        <a:blipFill>
          <a:blip xmlns:r="http://schemas.openxmlformats.org/officeDocument/2006/relationships" r:embed="rId5"/>
          <a:srcRect/>
          <a:stretch>
            <a:fillRect/>
          </a:stretch>
        </a:blipFill>
        <a:ln>
          <a:noFill/>
        </a:ln>
      </dgm:spPr>
    </dgm:pt>
    <dgm:pt modelId="{99EE4FE8-2520-4D17-A9E4-951B836504E9}" type="pres">
      <dgm:prSet presAssocID="{F1EA26E5-59B6-4029-BECC-EB4CF848327A}" presName="iconSpace" presStyleCnt="0"/>
      <dgm:spPr/>
    </dgm:pt>
    <dgm:pt modelId="{3B28DFB7-82E1-456B-A486-E5AF16832022}" type="pres">
      <dgm:prSet presAssocID="{F1EA26E5-59B6-4029-BECC-EB4CF848327A}" presName="parTx" presStyleLbl="revTx" presStyleIdx="4" presStyleCnt="8">
        <dgm:presLayoutVars>
          <dgm:chMax val="0"/>
          <dgm:chPref val="0"/>
        </dgm:presLayoutVars>
      </dgm:prSet>
      <dgm:spPr/>
    </dgm:pt>
    <dgm:pt modelId="{E759B8FC-B177-48DA-9496-4B54193F07EF}" type="pres">
      <dgm:prSet presAssocID="{F1EA26E5-59B6-4029-BECC-EB4CF848327A}" presName="txSpace" presStyleCnt="0"/>
      <dgm:spPr/>
    </dgm:pt>
    <dgm:pt modelId="{E053CBE2-BA39-4C6E-89CD-FFE7832F4D04}" type="pres">
      <dgm:prSet presAssocID="{F1EA26E5-59B6-4029-BECC-EB4CF848327A}" presName="desTx" presStyleLbl="revTx" presStyleIdx="5" presStyleCnt="8" custScaleX="118160">
        <dgm:presLayoutVars/>
      </dgm:prSet>
      <dgm:spPr/>
    </dgm:pt>
    <dgm:pt modelId="{B9BD01E5-2AA8-4FAA-8256-839C56408B65}" type="pres">
      <dgm:prSet presAssocID="{62ABDF27-F042-4A90-9CE6-AF21245F35BC}" presName="sibTrans" presStyleCnt="0"/>
      <dgm:spPr/>
    </dgm:pt>
    <dgm:pt modelId="{D705E460-8867-48CD-B005-5411BC464300}" type="pres">
      <dgm:prSet presAssocID="{B5E49256-C9F4-4F41-8E4A-6C4B5633DEB1}" presName="compNode" presStyleCnt="0"/>
      <dgm:spPr/>
    </dgm:pt>
    <dgm:pt modelId="{7B638C77-F806-4C41-8181-D003BD69E23D}" type="pres">
      <dgm:prSet presAssocID="{B5E49256-C9F4-4F41-8E4A-6C4B5633DEB1}" presName="iconRect" presStyleLbl="node1" presStyleIdx="3" presStyleCnt="4" custScaleX="155152" custScaleY="15515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-Fi"/>
        </a:ext>
      </dgm:extLst>
    </dgm:pt>
    <dgm:pt modelId="{7C1983C7-8928-47D5-8E29-F5347EE50E4E}" type="pres">
      <dgm:prSet presAssocID="{B5E49256-C9F4-4F41-8E4A-6C4B5633DEB1}" presName="iconSpace" presStyleCnt="0"/>
      <dgm:spPr/>
    </dgm:pt>
    <dgm:pt modelId="{5A2B0F2F-C0D4-41D3-9A52-04B3097DC881}" type="pres">
      <dgm:prSet presAssocID="{B5E49256-C9F4-4F41-8E4A-6C4B5633DEB1}" presName="parTx" presStyleLbl="revTx" presStyleIdx="6" presStyleCnt="8">
        <dgm:presLayoutVars>
          <dgm:chMax val="0"/>
          <dgm:chPref val="0"/>
        </dgm:presLayoutVars>
      </dgm:prSet>
      <dgm:spPr/>
    </dgm:pt>
    <dgm:pt modelId="{2A11E062-3576-4456-80A3-71E8437A6F6D}" type="pres">
      <dgm:prSet presAssocID="{B5E49256-C9F4-4F41-8E4A-6C4B5633DEB1}" presName="txSpace" presStyleCnt="0"/>
      <dgm:spPr/>
    </dgm:pt>
    <dgm:pt modelId="{8FF602F5-830A-4059-AFB4-2D3EE5160D5A}" type="pres">
      <dgm:prSet presAssocID="{B5E49256-C9F4-4F41-8E4A-6C4B5633DEB1}" presName="desTx" presStyleLbl="revTx" presStyleIdx="7" presStyleCnt="8">
        <dgm:presLayoutVars/>
      </dgm:prSet>
      <dgm:spPr/>
    </dgm:pt>
  </dgm:ptLst>
  <dgm:cxnLst>
    <dgm:cxn modelId="{564A3217-358D-4FB7-8BC1-A1A0AC13780E}" srcId="{4871F459-C399-4BB6-BD99-DE88AEA4278B}" destId="{B5E49256-C9F4-4F41-8E4A-6C4B5633DEB1}" srcOrd="3" destOrd="0" parTransId="{9B2ECCEA-2421-4B58-8438-FEB7413116D6}" sibTransId="{BBB3432C-760E-4F6C-8746-C6846A9F5C94}"/>
    <dgm:cxn modelId="{DC13BE18-6C72-4814-B8C8-20E16EC2DECE}" srcId="{53E6C579-FA7D-475B-9AA4-BDEB13405C0A}" destId="{FBC39FFD-EFB2-42AC-B1D7-D19BD6177CE6}" srcOrd="0" destOrd="0" parTransId="{222A2265-C658-42DA-ACA7-386E24AC5C07}" sibTransId="{D6429B1B-BFC8-4D76-98A1-6AD5CD6C7073}"/>
    <dgm:cxn modelId="{F5112820-172F-43EF-814F-F073F3C9A19E}" type="presOf" srcId="{4871F459-C399-4BB6-BD99-DE88AEA4278B}" destId="{35CA1110-9673-42E5-930D-074C825BB569}" srcOrd="0" destOrd="0" presId="urn:microsoft.com/office/officeart/2018/5/layout/CenteredIconLabelDescriptionList"/>
    <dgm:cxn modelId="{1480BD33-F241-7241-878A-89D1D23313E4}" srcId="{467DEE95-0BFF-4742-AC0E-182E86FB7373}" destId="{7C194EE2-6143-1046-BB39-E8AC9492F54D}" srcOrd="0" destOrd="0" parTransId="{F4562371-FD28-5D43-AEBB-F7A4853B2FBA}" sibTransId="{8FBBE025-C728-F54C-BD48-5FB514C012FD}"/>
    <dgm:cxn modelId="{AE1D5135-69A6-4999-B1E8-14366E996ED5}" srcId="{4871F459-C399-4BB6-BD99-DE88AEA4278B}" destId="{467DEE95-0BFF-4742-AC0E-182E86FB7373}" srcOrd="0" destOrd="0" parTransId="{B9E52068-AB7A-4DE4-B13C-8C484DA2F27F}" sibTransId="{FED208E6-A1D2-483C-9BDE-3CC967BEDFDB}"/>
    <dgm:cxn modelId="{A1F03D42-154C-4471-838B-EF6C43A6641B}" type="presOf" srcId="{B5E49256-C9F4-4F41-8E4A-6C4B5633DEB1}" destId="{5A2B0F2F-C0D4-41D3-9A52-04B3097DC881}" srcOrd="0" destOrd="0" presId="urn:microsoft.com/office/officeart/2018/5/layout/CenteredIconLabelDescriptionList"/>
    <dgm:cxn modelId="{A5854743-F564-4BA5-8E23-9D372B6C2B0F}" type="presOf" srcId="{8B03A931-CE45-4A2B-A584-029BFDFB49E9}" destId="{8FF602F5-830A-4059-AFB4-2D3EE5160D5A}" srcOrd="0" destOrd="0" presId="urn:microsoft.com/office/officeart/2018/5/layout/CenteredIconLabelDescriptionList"/>
    <dgm:cxn modelId="{A1580D65-4C64-4F54-B0C8-29C6A880275B}" type="presOf" srcId="{FBC39FFD-EFB2-42AC-B1D7-D19BD6177CE6}" destId="{8C646EE9-84A4-4890-BED8-D9F5F7AF4333}" srcOrd="0" destOrd="0" presId="urn:microsoft.com/office/officeart/2018/5/layout/CenteredIconLabelDescriptionList"/>
    <dgm:cxn modelId="{CCD63646-5150-45E3-A97D-C6C48941C6F6}" type="presOf" srcId="{1791104F-3736-4438-A0BA-306F29BA5D09}" destId="{E053CBE2-BA39-4C6E-89CD-FFE7832F4D04}" srcOrd="0" destOrd="1" presId="urn:microsoft.com/office/officeart/2018/5/layout/CenteredIconLabelDescriptionList"/>
    <dgm:cxn modelId="{5FC9B448-BDBF-934D-A920-8A9566416E77}" type="presOf" srcId="{7C194EE2-6143-1046-BB39-E8AC9492F54D}" destId="{B4ED78A0-7D43-4FFB-83D8-03243B7812FD}" srcOrd="0" destOrd="0" presId="urn:microsoft.com/office/officeart/2018/5/layout/CenteredIconLabelDescriptionList"/>
    <dgm:cxn modelId="{AFFA6675-EB5D-4A4C-BAF2-35A7301A70F5}" type="presOf" srcId="{F1EA26E5-59B6-4029-BECC-EB4CF848327A}" destId="{3B28DFB7-82E1-456B-A486-E5AF16832022}" srcOrd="0" destOrd="0" presId="urn:microsoft.com/office/officeart/2018/5/layout/CenteredIconLabelDescriptionList"/>
    <dgm:cxn modelId="{5A5BE875-2943-4A57-8004-0265531EE3D6}" srcId="{B5E49256-C9F4-4F41-8E4A-6C4B5633DEB1}" destId="{8B03A931-CE45-4A2B-A584-029BFDFB49E9}" srcOrd="0" destOrd="0" parTransId="{6A3B8160-581D-4438-9E47-1181CB2FE6A6}" sibTransId="{D3CBA778-7194-4DC2-83F5-A68B9AC2A94F}"/>
    <dgm:cxn modelId="{FBBF58A3-2A99-4D9A-9A2B-0209E6DDAC34}" type="presOf" srcId="{7F79D3B4-F15D-45A1-AC70-6855B11DA7CB}" destId="{E053CBE2-BA39-4C6E-89CD-FFE7832F4D04}" srcOrd="0" destOrd="0" presId="urn:microsoft.com/office/officeart/2018/5/layout/CenteredIconLabelDescriptionList"/>
    <dgm:cxn modelId="{0B05C7A4-A006-44FE-A8FD-45F9D519509C}" type="presOf" srcId="{467DEE95-0BFF-4742-AC0E-182E86FB7373}" destId="{31B31951-C15F-413C-B1FE-0FF5930F3FD3}" srcOrd="0" destOrd="0" presId="urn:microsoft.com/office/officeart/2018/5/layout/CenteredIconLabelDescriptionList"/>
    <dgm:cxn modelId="{87276EB1-1D8B-4FFB-9653-216419E8AD96}" srcId="{4871F459-C399-4BB6-BD99-DE88AEA4278B}" destId="{F1EA26E5-59B6-4029-BECC-EB4CF848327A}" srcOrd="2" destOrd="0" parTransId="{541AB4F2-5542-45F3-901C-A5E5BC0B373B}" sibTransId="{62ABDF27-F042-4A90-9CE6-AF21245F35BC}"/>
    <dgm:cxn modelId="{27C00BB9-06C2-41B1-98FD-1BDB71BAE1CE}" srcId="{F1EA26E5-59B6-4029-BECC-EB4CF848327A}" destId="{1791104F-3736-4438-A0BA-306F29BA5D09}" srcOrd="1" destOrd="0" parTransId="{ED01C082-0FD0-4C6F-86D3-E8FF8E7613D7}" sibTransId="{F1F7E3E2-CB19-41DD-AE06-E152656DE8F8}"/>
    <dgm:cxn modelId="{C90F21BF-B989-4F23-8479-1D9105D5EC34}" srcId="{F1EA26E5-59B6-4029-BECC-EB4CF848327A}" destId="{7F79D3B4-F15D-45A1-AC70-6855B11DA7CB}" srcOrd="0" destOrd="0" parTransId="{15240F0E-68BD-4282-BCA2-17D57A3B340F}" sibTransId="{041A3587-DC5E-40B7-A2CC-ADBC9C41032C}"/>
    <dgm:cxn modelId="{68D1E7DE-FA70-4F5A-8814-97FD5AEF446D}" srcId="{4871F459-C399-4BB6-BD99-DE88AEA4278B}" destId="{53E6C579-FA7D-475B-9AA4-BDEB13405C0A}" srcOrd="1" destOrd="0" parTransId="{72D14AA2-37E8-4C78-B9B0-901400D4D442}" sibTransId="{E8BFA9DD-B1CA-4319-AE08-84BD76D32344}"/>
    <dgm:cxn modelId="{1D0107FA-435F-47D1-B7A3-3318861AF21C}" type="presOf" srcId="{53E6C579-FA7D-475B-9AA4-BDEB13405C0A}" destId="{350B71C6-5626-48E3-9433-59890114D165}" srcOrd="0" destOrd="0" presId="urn:microsoft.com/office/officeart/2018/5/layout/CenteredIconLabelDescriptionList"/>
    <dgm:cxn modelId="{88D49108-212B-4FD0-9A68-E73F2D643865}" type="presParOf" srcId="{35CA1110-9673-42E5-930D-074C825BB569}" destId="{616E783A-2874-4517-8749-9212A2946870}" srcOrd="0" destOrd="0" presId="urn:microsoft.com/office/officeart/2018/5/layout/CenteredIconLabelDescriptionList"/>
    <dgm:cxn modelId="{61E860BF-E5E7-4F47-B5B0-C3FC2C83CB01}" type="presParOf" srcId="{616E783A-2874-4517-8749-9212A2946870}" destId="{5C8D4165-F16C-479D-A764-48D8F372250C}" srcOrd="0" destOrd="0" presId="urn:microsoft.com/office/officeart/2018/5/layout/CenteredIconLabelDescriptionList"/>
    <dgm:cxn modelId="{F8ABC823-2F3B-49AC-9CEF-5C027271CF64}" type="presParOf" srcId="{616E783A-2874-4517-8749-9212A2946870}" destId="{1CA3BE43-8A77-4338-AE5E-BA4A38784328}" srcOrd="1" destOrd="0" presId="urn:microsoft.com/office/officeart/2018/5/layout/CenteredIconLabelDescriptionList"/>
    <dgm:cxn modelId="{856C3A6B-D237-4034-9685-72CB49CA2291}" type="presParOf" srcId="{616E783A-2874-4517-8749-9212A2946870}" destId="{31B31951-C15F-413C-B1FE-0FF5930F3FD3}" srcOrd="2" destOrd="0" presId="urn:microsoft.com/office/officeart/2018/5/layout/CenteredIconLabelDescriptionList"/>
    <dgm:cxn modelId="{3B3E2D37-5EBE-4107-9C04-9E1FA171A9B2}" type="presParOf" srcId="{616E783A-2874-4517-8749-9212A2946870}" destId="{A096F7B5-6208-4DEE-AD96-F40C67140759}" srcOrd="3" destOrd="0" presId="urn:microsoft.com/office/officeart/2018/5/layout/CenteredIconLabelDescriptionList"/>
    <dgm:cxn modelId="{08186B25-8E9A-4FE1-8178-327A714349DF}" type="presParOf" srcId="{616E783A-2874-4517-8749-9212A2946870}" destId="{B4ED78A0-7D43-4FFB-83D8-03243B7812FD}" srcOrd="4" destOrd="0" presId="urn:microsoft.com/office/officeart/2018/5/layout/CenteredIconLabelDescriptionList"/>
    <dgm:cxn modelId="{0A010481-EE17-4BA8-86F9-EF6C7DB6BE99}" type="presParOf" srcId="{35CA1110-9673-42E5-930D-074C825BB569}" destId="{3E27145F-5075-4478-87E7-1E306C928EB8}" srcOrd="1" destOrd="0" presId="urn:microsoft.com/office/officeart/2018/5/layout/CenteredIconLabelDescriptionList"/>
    <dgm:cxn modelId="{515B2F1A-E20D-40B2-8FBA-E29959ED17F0}" type="presParOf" srcId="{35CA1110-9673-42E5-930D-074C825BB569}" destId="{8EFC14B1-93CE-4F83-AC3E-B0A7081793A5}" srcOrd="2" destOrd="0" presId="urn:microsoft.com/office/officeart/2018/5/layout/CenteredIconLabelDescriptionList"/>
    <dgm:cxn modelId="{BD29CB5E-9B72-456C-B3C0-0C56078886EA}" type="presParOf" srcId="{8EFC14B1-93CE-4F83-AC3E-B0A7081793A5}" destId="{7AB7EFC2-1008-463A-BA43-6C33157F9132}" srcOrd="0" destOrd="0" presId="urn:microsoft.com/office/officeart/2018/5/layout/CenteredIconLabelDescriptionList"/>
    <dgm:cxn modelId="{560B426A-3464-4263-AC92-62B04843809F}" type="presParOf" srcId="{8EFC14B1-93CE-4F83-AC3E-B0A7081793A5}" destId="{C36D512A-0620-466B-8F1C-E57E09F484CE}" srcOrd="1" destOrd="0" presId="urn:microsoft.com/office/officeart/2018/5/layout/CenteredIconLabelDescriptionList"/>
    <dgm:cxn modelId="{9A162B4C-2837-4736-B237-66C3A4F47D77}" type="presParOf" srcId="{8EFC14B1-93CE-4F83-AC3E-B0A7081793A5}" destId="{350B71C6-5626-48E3-9433-59890114D165}" srcOrd="2" destOrd="0" presId="urn:microsoft.com/office/officeart/2018/5/layout/CenteredIconLabelDescriptionList"/>
    <dgm:cxn modelId="{99B3B553-B61C-4A5D-B5DB-F06E40B21B06}" type="presParOf" srcId="{8EFC14B1-93CE-4F83-AC3E-B0A7081793A5}" destId="{B35806B3-1ACC-4958-BA35-0FA872B231EE}" srcOrd="3" destOrd="0" presId="urn:microsoft.com/office/officeart/2018/5/layout/CenteredIconLabelDescriptionList"/>
    <dgm:cxn modelId="{0329CD5B-0F0E-4FD6-A5B2-F250E812B440}" type="presParOf" srcId="{8EFC14B1-93CE-4F83-AC3E-B0A7081793A5}" destId="{8C646EE9-84A4-4890-BED8-D9F5F7AF4333}" srcOrd="4" destOrd="0" presId="urn:microsoft.com/office/officeart/2018/5/layout/CenteredIconLabelDescriptionList"/>
    <dgm:cxn modelId="{EE5CC79E-FC1D-41CA-8253-D17D256DBA38}" type="presParOf" srcId="{35CA1110-9673-42E5-930D-074C825BB569}" destId="{747BC4FE-F8E2-40D2-915C-4978539882BD}" srcOrd="3" destOrd="0" presId="urn:microsoft.com/office/officeart/2018/5/layout/CenteredIconLabelDescriptionList"/>
    <dgm:cxn modelId="{41762CD4-A6E5-4FA0-A96B-D004C5958B2A}" type="presParOf" srcId="{35CA1110-9673-42E5-930D-074C825BB569}" destId="{A300B520-8866-41C8-B29F-0EDAFC7878A2}" srcOrd="4" destOrd="0" presId="urn:microsoft.com/office/officeart/2018/5/layout/CenteredIconLabelDescriptionList"/>
    <dgm:cxn modelId="{20FA5DCB-17A4-4EF1-89C7-5A33372FCD37}" type="presParOf" srcId="{A300B520-8866-41C8-B29F-0EDAFC7878A2}" destId="{79BE86B5-D971-40B4-88CC-53839BC0D13D}" srcOrd="0" destOrd="0" presId="urn:microsoft.com/office/officeart/2018/5/layout/CenteredIconLabelDescriptionList"/>
    <dgm:cxn modelId="{586E9A71-A567-4745-957B-F47DE2C6BEB5}" type="presParOf" srcId="{A300B520-8866-41C8-B29F-0EDAFC7878A2}" destId="{99EE4FE8-2520-4D17-A9E4-951B836504E9}" srcOrd="1" destOrd="0" presId="urn:microsoft.com/office/officeart/2018/5/layout/CenteredIconLabelDescriptionList"/>
    <dgm:cxn modelId="{A7E3C47B-7646-4D28-8AA5-BDACF1E97219}" type="presParOf" srcId="{A300B520-8866-41C8-B29F-0EDAFC7878A2}" destId="{3B28DFB7-82E1-456B-A486-E5AF16832022}" srcOrd="2" destOrd="0" presId="urn:microsoft.com/office/officeart/2018/5/layout/CenteredIconLabelDescriptionList"/>
    <dgm:cxn modelId="{D1B0876F-DAE3-425D-997E-6A1A4A02FA6D}" type="presParOf" srcId="{A300B520-8866-41C8-B29F-0EDAFC7878A2}" destId="{E759B8FC-B177-48DA-9496-4B54193F07EF}" srcOrd="3" destOrd="0" presId="urn:microsoft.com/office/officeart/2018/5/layout/CenteredIconLabelDescriptionList"/>
    <dgm:cxn modelId="{04A4EA33-40FA-4861-B532-C6DF5B935205}" type="presParOf" srcId="{A300B520-8866-41C8-B29F-0EDAFC7878A2}" destId="{E053CBE2-BA39-4C6E-89CD-FFE7832F4D04}" srcOrd="4" destOrd="0" presId="urn:microsoft.com/office/officeart/2018/5/layout/CenteredIconLabelDescriptionList"/>
    <dgm:cxn modelId="{3A5365DE-DF37-45A2-B61E-EF0A0C0C7F81}" type="presParOf" srcId="{35CA1110-9673-42E5-930D-074C825BB569}" destId="{B9BD01E5-2AA8-4FAA-8256-839C56408B65}" srcOrd="5" destOrd="0" presId="urn:microsoft.com/office/officeart/2018/5/layout/CenteredIconLabelDescriptionList"/>
    <dgm:cxn modelId="{9F3C73DA-ABC4-4F36-A9E7-5246CE2D514B}" type="presParOf" srcId="{35CA1110-9673-42E5-930D-074C825BB569}" destId="{D705E460-8867-48CD-B005-5411BC464300}" srcOrd="6" destOrd="0" presId="urn:microsoft.com/office/officeart/2018/5/layout/CenteredIconLabelDescriptionList"/>
    <dgm:cxn modelId="{17089C01-5A65-4F40-8992-BCF5D45759A9}" type="presParOf" srcId="{D705E460-8867-48CD-B005-5411BC464300}" destId="{7B638C77-F806-4C41-8181-D003BD69E23D}" srcOrd="0" destOrd="0" presId="urn:microsoft.com/office/officeart/2018/5/layout/CenteredIconLabelDescriptionList"/>
    <dgm:cxn modelId="{2F4C2C19-00D4-4E03-B463-282694C99273}" type="presParOf" srcId="{D705E460-8867-48CD-B005-5411BC464300}" destId="{7C1983C7-8928-47D5-8E29-F5347EE50E4E}" srcOrd="1" destOrd="0" presId="urn:microsoft.com/office/officeart/2018/5/layout/CenteredIconLabelDescriptionList"/>
    <dgm:cxn modelId="{A142226C-9483-4EF0-9401-651F62C1CF4C}" type="presParOf" srcId="{D705E460-8867-48CD-B005-5411BC464300}" destId="{5A2B0F2F-C0D4-41D3-9A52-04B3097DC881}" srcOrd="2" destOrd="0" presId="urn:microsoft.com/office/officeart/2018/5/layout/CenteredIconLabelDescriptionList"/>
    <dgm:cxn modelId="{77E524E8-E3A1-406A-8F69-D23C7E997E97}" type="presParOf" srcId="{D705E460-8867-48CD-B005-5411BC464300}" destId="{2A11E062-3576-4456-80A3-71E8437A6F6D}" srcOrd="3" destOrd="0" presId="urn:microsoft.com/office/officeart/2018/5/layout/CenteredIconLabelDescriptionList"/>
    <dgm:cxn modelId="{90F1A414-8469-4175-9FC3-151AB0FFA7D5}" type="presParOf" srcId="{D705E460-8867-48CD-B005-5411BC464300}" destId="{8FF602F5-830A-4059-AFB4-2D3EE5160D5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F173566-A31A-4ED9-A5B1-09043504090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3F2F9E-B3CB-4F59-9BAA-59E615A1374D}">
      <dgm:prSet/>
      <dgm:spPr/>
      <dgm:t>
        <a:bodyPr/>
        <a:lstStyle/>
        <a:p>
          <a:r>
            <a:rPr lang="en-GB"/>
            <a:t>Voice Services</a:t>
          </a:r>
          <a:endParaRPr lang="en-US"/>
        </a:p>
      </dgm:t>
    </dgm:pt>
    <dgm:pt modelId="{F0EE0060-8AE2-4756-B7F1-7B85169AF50F}" type="parTrans" cxnId="{D1FBACFC-9F03-446D-ABD3-B12CA312C2B5}">
      <dgm:prSet/>
      <dgm:spPr/>
      <dgm:t>
        <a:bodyPr/>
        <a:lstStyle/>
        <a:p>
          <a:endParaRPr lang="en-US"/>
        </a:p>
      </dgm:t>
    </dgm:pt>
    <dgm:pt modelId="{36F97505-F461-4423-9D8A-E6E4D44AD42C}" type="sibTrans" cxnId="{D1FBACFC-9F03-446D-ABD3-B12CA312C2B5}">
      <dgm:prSet/>
      <dgm:spPr/>
      <dgm:t>
        <a:bodyPr/>
        <a:lstStyle/>
        <a:p>
          <a:endParaRPr lang="en-US"/>
        </a:p>
      </dgm:t>
    </dgm:pt>
    <dgm:pt modelId="{B963DD72-0F71-465D-9D30-A6EC01361406}">
      <dgm:prSet/>
      <dgm:spPr/>
      <dgm:t>
        <a:bodyPr/>
        <a:lstStyle/>
        <a:p>
          <a:r>
            <a:rPr lang="en-GB"/>
            <a:t>Security</a:t>
          </a:r>
          <a:endParaRPr lang="en-US"/>
        </a:p>
      </dgm:t>
    </dgm:pt>
    <dgm:pt modelId="{90D5F5F3-495B-4C3F-8DDA-98BCAE8B6645}" type="parTrans" cxnId="{2DBA1047-B881-48B9-85BA-7BFFCF3DC326}">
      <dgm:prSet/>
      <dgm:spPr/>
      <dgm:t>
        <a:bodyPr/>
        <a:lstStyle/>
        <a:p>
          <a:endParaRPr lang="en-US"/>
        </a:p>
      </dgm:t>
    </dgm:pt>
    <dgm:pt modelId="{B35A448E-EEA2-4530-952A-76F7EE6E897E}" type="sibTrans" cxnId="{2DBA1047-B881-48B9-85BA-7BFFCF3DC326}">
      <dgm:prSet/>
      <dgm:spPr/>
      <dgm:t>
        <a:bodyPr/>
        <a:lstStyle/>
        <a:p>
          <a:endParaRPr lang="en-US"/>
        </a:p>
      </dgm:t>
    </dgm:pt>
    <dgm:pt modelId="{E0536AC9-D172-4A26-A10B-0938E3364D52}">
      <dgm:prSet/>
      <dgm:spPr/>
      <dgm:t>
        <a:bodyPr/>
        <a:lstStyle/>
        <a:p>
          <a:r>
            <a:rPr lang="en-GB" dirty="0" err="1"/>
            <a:t>Intersite</a:t>
          </a:r>
          <a:r>
            <a:rPr lang="en-GB" dirty="0"/>
            <a:t> Connectivity</a:t>
          </a:r>
          <a:endParaRPr lang="en-US" dirty="0"/>
        </a:p>
      </dgm:t>
    </dgm:pt>
    <dgm:pt modelId="{C2D97340-AB46-4C26-B49C-0A53CEF30E47}" type="parTrans" cxnId="{9BA6D9F9-A8C6-4C3F-8FC7-6A1A6EC6E5F7}">
      <dgm:prSet/>
      <dgm:spPr/>
      <dgm:t>
        <a:bodyPr/>
        <a:lstStyle/>
        <a:p>
          <a:endParaRPr lang="en-US"/>
        </a:p>
      </dgm:t>
    </dgm:pt>
    <dgm:pt modelId="{935029AB-69D0-4307-A240-A1E7B867E8C4}" type="sibTrans" cxnId="{9BA6D9F9-A8C6-4C3F-8FC7-6A1A6EC6E5F7}">
      <dgm:prSet/>
      <dgm:spPr/>
      <dgm:t>
        <a:bodyPr/>
        <a:lstStyle/>
        <a:p>
          <a:endParaRPr lang="en-US"/>
        </a:p>
      </dgm:t>
    </dgm:pt>
    <dgm:pt modelId="{C64FAA97-98CF-4DEE-BAE8-3B3524E934EF}">
      <dgm:prSet/>
      <dgm:spPr/>
      <dgm:t>
        <a:bodyPr/>
        <a:lstStyle/>
        <a:p>
          <a:r>
            <a:rPr lang="en-GB"/>
            <a:t>VPNs:</a:t>
          </a:r>
          <a:endParaRPr lang="en-US"/>
        </a:p>
      </dgm:t>
    </dgm:pt>
    <dgm:pt modelId="{44012768-1C8A-41F8-B9F4-2182202A048E}" type="parTrans" cxnId="{BDB8F237-0CFD-4F4B-B482-AFADDDBF042E}">
      <dgm:prSet/>
      <dgm:spPr/>
      <dgm:t>
        <a:bodyPr/>
        <a:lstStyle/>
        <a:p>
          <a:endParaRPr lang="en-US"/>
        </a:p>
      </dgm:t>
    </dgm:pt>
    <dgm:pt modelId="{3C63830D-5726-43CA-AC03-99542A3E5F08}" type="sibTrans" cxnId="{BDB8F237-0CFD-4F4B-B482-AFADDDBF042E}">
      <dgm:prSet/>
      <dgm:spPr/>
      <dgm:t>
        <a:bodyPr/>
        <a:lstStyle/>
        <a:p>
          <a:endParaRPr lang="en-US"/>
        </a:p>
      </dgm:t>
    </dgm:pt>
    <dgm:pt modelId="{5628AD9F-AE66-42C1-9B30-35E1400B4D3B}">
      <dgm:prSet/>
      <dgm:spPr/>
      <dgm:t>
        <a:bodyPr/>
        <a:lstStyle/>
        <a:p>
          <a:endParaRPr lang="en-US" dirty="0"/>
        </a:p>
      </dgm:t>
    </dgm:pt>
    <dgm:pt modelId="{3B26883D-AD32-4631-AB00-D0C10F17FA4D}" type="parTrans" cxnId="{43D91131-07D0-4A22-89E4-DE1E15387B19}">
      <dgm:prSet/>
      <dgm:spPr/>
      <dgm:t>
        <a:bodyPr/>
        <a:lstStyle/>
        <a:p>
          <a:endParaRPr lang="en-US"/>
        </a:p>
      </dgm:t>
    </dgm:pt>
    <dgm:pt modelId="{11B74C22-C8DE-45DC-A778-3EE37A4CEAD1}" type="sibTrans" cxnId="{43D91131-07D0-4A22-89E4-DE1E15387B19}">
      <dgm:prSet/>
      <dgm:spPr/>
      <dgm:t>
        <a:bodyPr/>
        <a:lstStyle/>
        <a:p>
          <a:endParaRPr lang="en-US"/>
        </a:p>
      </dgm:t>
    </dgm:pt>
    <dgm:pt modelId="{CDC8883D-B103-A84E-8CF7-55AD84D5968C}">
      <dgm:prSet/>
      <dgm:spPr/>
      <dgm:t>
        <a:bodyPr/>
        <a:lstStyle/>
        <a:p>
          <a:endParaRPr lang="en-GB" dirty="0"/>
        </a:p>
      </dgm:t>
    </dgm:pt>
    <dgm:pt modelId="{DA42E733-7223-6648-AAE5-7DC9E1FD0C79}" type="parTrans" cxnId="{D73D19E4-DE6B-F842-9093-6E6D0D1B961E}">
      <dgm:prSet/>
      <dgm:spPr/>
      <dgm:t>
        <a:bodyPr/>
        <a:lstStyle/>
        <a:p>
          <a:endParaRPr lang="en-GB"/>
        </a:p>
      </dgm:t>
    </dgm:pt>
    <dgm:pt modelId="{E83808ED-DDA3-694A-A184-A0D8556943E0}" type="sibTrans" cxnId="{D73D19E4-DE6B-F842-9093-6E6D0D1B961E}">
      <dgm:prSet/>
      <dgm:spPr/>
      <dgm:t>
        <a:bodyPr/>
        <a:lstStyle/>
        <a:p>
          <a:endParaRPr lang="en-GB"/>
        </a:p>
      </dgm:t>
    </dgm:pt>
    <dgm:pt modelId="{E0C575C4-58D8-6443-8981-94ADCA1022B9}" type="pres">
      <dgm:prSet presAssocID="{AF173566-A31A-4ED9-A5B1-09043504090F}" presName="linear" presStyleCnt="0">
        <dgm:presLayoutVars>
          <dgm:dir/>
          <dgm:animLvl val="lvl"/>
          <dgm:resizeHandles val="exact"/>
        </dgm:presLayoutVars>
      </dgm:prSet>
      <dgm:spPr/>
    </dgm:pt>
    <dgm:pt modelId="{6CA59A75-4908-804E-BB64-DCD5B5348179}" type="pres">
      <dgm:prSet presAssocID="{673F2F9E-B3CB-4F59-9BAA-59E615A1374D}" presName="parentLin" presStyleCnt="0"/>
      <dgm:spPr/>
    </dgm:pt>
    <dgm:pt modelId="{C38C87B8-304A-7442-A5A3-61542A5FD6D8}" type="pres">
      <dgm:prSet presAssocID="{673F2F9E-B3CB-4F59-9BAA-59E615A1374D}" presName="parentLeftMargin" presStyleLbl="node1" presStyleIdx="0" presStyleCnt="4"/>
      <dgm:spPr/>
    </dgm:pt>
    <dgm:pt modelId="{9647C455-7E52-F34F-BD9E-31A76F81DEC6}" type="pres">
      <dgm:prSet presAssocID="{673F2F9E-B3CB-4F59-9BAA-59E615A1374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A8A03E0-4036-3C4F-8D17-816E07B46796}" type="pres">
      <dgm:prSet presAssocID="{673F2F9E-B3CB-4F59-9BAA-59E615A1374D}" presName="negativeSpace" presStyleCnt="0"/>
      <dgm:spPr/>
    </dgm:pt>
    <dgm:pt modelId="{9637ED08-6C10-E644-9AAA-1BCEB1429910}" type="pres">
      <dgm:prSet presAssocID="{673F2F9E-B3CB-4F59-9BAA-59E615A1374D}" presName="childText" presStyleLbl="conFgAcc1" presStyleIdx="0" presStyleCnt="4">
        <dgm:presLayoutVars>
          <dgm:bulletEnabled val="1"/>
        </dgm:presLayoutVars>
      </dgm:prSet>
      <dgm:spPr/>
    </dgm:pt>
    <dgm:pt modelId="{4E61B62D-4DBB-2247-BFEF-2949D6080B62}" type="pres">
      <dgm:prSet presAssocID="{36F97505-F461-4423-9D8A-E6E4D44AD42C}" presName="spaceBetweenRectangles" presStyleCnt="0"/>
      <dgm:spPr/>
    </dgm:pt>
    <dgm:pt modelId="{347A1C33-6E80-E844-86F8-1398B063BDE6}" type="pres">
      <dgm:prSet presAssocID="{B963DD72-0F71-465D-9D30-A6EC01361406}" presName="parentLin" presStyleCnt="0"/>
      <dgm:spPr/>
    </dgm:pt>
    <dgm:pt modelId="{501BED8F-A4A1-3B42-87E9-FAA40C50E256}" type="pres">
      <dgm:prSet presAssocID="{B963DD72-0F71-465D-9D30-A6EC01361406}" presName="parentLeftMargin" presStyleLbl="node1" presStyleIdx="0" presStyleCnt="4"/>
      <dgm:spPr/>
    </dgm:pt>
    <dgm:pt modelId="{1171FA5A-C18D-6748-9AE6-A97296A69C60}" type="pres">
      <dgm:prSet presAssocID="{B963DD72-0F71-465D-9D30-A6EC0136140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74EE0AB-D39F-B542-8F43-4D1269D7E9B7}" type="pres">
      <dgm:prSet presAssocID="{B963DD72-0F71-465D-9D30-A6EC01361406}" presName="negativeSpace" presStyleCnt="0"/>
      <dgm:spPr/>
    </dgm:pt>
    <dgm:pt modelId="{EF3D19A9-65F8-5D47-A012-8A09ABC74429}" type="pres">
      <dgm:prSet presAssocID="{B963DD72-0F71-465D-9D30-A6EC01361406}" presName="childText" presStyleLbl="conFgAcc1" presStyleIdx="1" presStyleCnt="4">
        <dgm:presLayoutVars>
          <dgm:bulletEnabled val="1"/>
        </dgm:presLayoutVars>
      </dgm:prSet>
      <dgm:spPr/>
    </dgm:pt>
    <dgm:pt modelId="{9E02244E-01FB-1144-AEBC-C5B15E96681D}" type="pres">
      <dgm:prSet presAssocID="{B35A448E-EEA2-4530-952A-76F7EE6E897E}" presName="spaceBetweenRectangles" presStyleCnt="0"/>
      <dgm:spPr/>
    </dgm:pt>
    <dgm:pt modelId="{29793DB2-01BB-C44B-8AF5-7F2A7FABADED}" type="pres">
      <dgm:prSet presAssocID="{E0536AC9-D172-4A26-A10B-0938E3364D52}" presName="parentLin" presStyleCnt="0"/>
      <dgm:spPr/>
    </dgm:pt>
    <dgm:pt modelId="{2FC2B812-4DC0-D044-A992-620D449FEBD3}" type="pres">
      <dgm:prSet presAssocID="{E0536AC9-D172-4A26-A10B-0938E3364D52}" presName="parentLeftMargin" presStyleLbl="node1" presStyleIdx="1" presStyleCnt="4"/>
      <dgm:spPr/>
    </dgm:pt>
    <dgm:pt modelId="{495ACE0B-5403-CC43-9F9F-7F74698BCDF5}" type="pres">
      <dgm:prSet presAssocID="{E0536AC9-D172-4A26-A10B-0938E3364D5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BB143D8-A880-4D4B-A0B4-78A7B809B111}" type="pres">
      <dgm:prSet presAssocID="{E0536AC9-D172-4A26-A10B-0938E3364D52}" presName="negativeSpace" presStyleCnt="0"/>
      <dgm:spPr/>
    </dgm:pt>
    <dgm:pt modelId="{CA038016-33AC-0C49-B249-130A0FA7173B}" type="pres">
      <dgm:prSet presAssocID="{E0536AC9-D172-4A26-A10B-0938E3364D52}" presName="childText" presStyleLbl="conFgAcc1" presStyleIdx="2" presStyleCnt="4">
        <dgm:presLayoutVars>
          <dgm:bulletEnabled val="1"/>
        </dgm:presLayoutVars>
      </dgm:prSet>
      <dgm:spPr/>
    </dgm:pt>
    <dgm:pt modelId="{8E213AD2-C279-7542-AB7F-3C9D37166DB7}" type="pres">
      <dgm:prSet presAssocID="{935029AB-69D0-4307-A240-A1E7B867E8C4}" presName="spaceBetweenRectangles" presStyleCnt="0"/>
      <dgm:spPr/>
    </dgm:pt>
    <dgm:pt modelId="{5C8CD952-E4FF-EC42-8234-829476EFED2A}" type="pres">
      <dgm:prSet presAssocID="{C64FAA97-98CF-4DEE-BAE8-3B3524E934EF}" presName="parentLin" presStyleCnt="0"/>
      <dgm:spPr/>
    </dgm:pt>
    <dgm:pt modelId="{E65119A5-3064-D346-9642-087EBC3022E7}" type="pres">
      <dgm:prSet presAssocID="{C64FAA97-98CF-4DEE-BAE8-3B3524E934EF}" presName="parentLeftMargin" presStyleLbl="node1" presStyleIdx="2" presStyleCnt="4"/>
      <dgm:spPr/>
    </dgm:pt>
    <dgm:pt modelId="{8271062C-5D8A-EF4F-AD41-79B398FA743F}" type="pres">
      <dgm:prSet presAssocID="{C64FAA97-98CF-4DEE-BAE8-3B3524E934E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45CACEB-962B-254E-A4BF-C7C5B68597C2}" type="pres">
      <dgm:prSet presAssocID="{C64FAA97-98CF-4DEE-BAE8-3B3524E934EF}" presName="negativeSpace" presStyleCnt="0"/>
      <dgm:spPr/>
    </dgm:pt>
    <dgm:pt modelId="{943095FD-C021-3A45-8794-862ED53322F7}" type="pres">
      <dgm:prSet presAssocID="{C64FAA97-98CF-4DEE-BAE8-3B3524E934E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98FA503-B825-2D49-BC7E-D224ABC8C025}" type="presOf" srcId="{E0536AC9-D172-4A26-A10B-0938E3364D52}" destId="{2FC2B812-4DC0-D044-A992-620D449FEBD3}" srcOrd="0" destOrd="0" presId="urn:microsoft.com/office/officeart/2005/8/layout/list1"/>
    <dgm:cxn modelId="{43D91131-07D0-4A22-89E4-DE1E15387B19}" srcId="{C64FAA97-98CF-4DEE-BAE8-3B3524E934EF}" destId="{5628AD9F-AE66-42C1-9B30-35E1400B4D3B}" srcOrd="0" destOrd="0" parTransId="{3B26883D-AD32-4631-AB00-D0C10F17FA4D}" sibTransId="{11B74C22-C8DE-45DC-A778-3EE37A4CEAD1}"/>
    <dgm:cxn modelId="{4C5A9A37-65AE-4F4B-91D1-0530BC5881C4}" type="presOf" srcId="{B963DD72-0F71-465D-9D30-A6EC01361406}" destId="{1171FA5A-C18D-6748-9AE6-A97296A69C60}" srcOrd="1" destOrd="0" presId="urn:microsoft.com/office/officeart/2005/8/layout/list1"/>
    <dgm:cxn modelId="{BDB8F237-0CFD-4F4B-B482-AFADDDBF042E}" srcId="{AF173566-A31A-4ED9-A5B1-09043504090F}" destId="{C64FAA97-98CF-4DEE-BAE8-3B3524E934EF}" srcOrd="3" destOrd="0" parTransId="{44012768-1C8A-41F8-B9F4-2182202A048E}" sibTransId="{3C63830D-5726-43CA-AC03-99542A3E5F08}"/>
    <dgm:cxn modelId="{2762A346-FADD-1848-A347-55C01D479E70}" type="presOf" srcId="{AF173566-A31A-4ED9-A5B1-09043504090F}" destId="{E0C575C4-58D8-6443-8981-94ADCA1022B9}" srcOrd="0" destOrd="0" presId="urn:microsoft.com/office/officeart/2005/8/layout/list1"/>
    <dgm:cxn modelId="{2DBA1047-B881-48B9-85BA-7BFFCF3DC326}" srcId="{AF173566-A31A-4ED9-A5B1-09043504090F}" destId="{B963DD72-0F71-465D-9D30-A6EC01361406}" srcOrd="1" destOrd="0" parTransId="{90D5F5F3-495B-4C3F-8DDA-98BCAE8B6645}" sibTransId="{B35A448E-EEA2-4530-952A-76F7EE6E897E}"/>
    <dgm:cxn modelId="{EB10CD48-3023-484D-A221-41F96A3CF700}" type="presOf" srcId="{673F2F9E-B3CB-4F59-9BAA-59E615A1374D}" destId="{C38C87B8-304A-7442-A5A3-61542A5FD6D8}" srcOrd="0" destOrd="0" presId="urn:microsoft.com/office/officeart/2005/8/layout/list1"/>
    <dgm:cxn modelId="{350EEE49-462F-7B40-A261-75288D67E2B0}" type="presOf" srcId="{C64FAA97-98CF-4DEE-BAE8-3B3524E934EF}" destId="{8271062C-5D8A-EF4F-AD41-79B398FA743F}" srcOrd="1" destOrd="0" presId="urn:microsoft.com/office/officeart/2005/8/layout/list1"/>
    <dgm:cxn modelId="{822A4B4F-31DD-E346-AC36-34C1654B9A3D}" type="presOf" srcId="{E0536AC9-D172-4A26-A10B-0938E3364D52}" destId="{495ACE0B-5403-CC43-9F9F-7F74698BCDF5}" srcOrd="1" destOrd="0" presId="urn:microsoft.com/office/officeart/2005/8/layout/list1"/>
    <dgm:cxn modelId="{C72B7888-C02B-384D-8129-2F9039D65212}" type="presOf" srcId="{CDC8883D-B103-A84E-8CF7-55AD84D5968C}" destId="{CA038016-33AC-0C49-B249-130A0FA7173B}" srcOrd="0" destOrd="0" presId="urn:microsoft.com/office/officeart/2005/8/layout/list1"/>
    <dgm:cxn modelId="{B8CBC6A7-5CA5-DE48-86B1-C83EBD7E1CBC}" type="presOf" srcId="{C64FAA97-98CF-4DEE-BAE8-3B3524E934EF}" destId="{E65119A5-3064-D346-9642-087EBC3022E7}" srcOrd="0" destOrd="0" presId="urn:microsoft.com/office/officeart/2005/8/layout/list1"/>
    <dgm:cxn modelId="{49135EB8-B9B3-C141-8D78-DED75FFE3F46}" type="presOf" srcId="{B963DD72-0F71-465D-9D30-A6EC01361406}" destId="{501BED8F-A4A1-3B42-87E9-FAA40C50E256}" srcOrd="0" destOrd="0" presId="urn:microsoft.com/office/officeart/2005/8/layout/list1"/>
    <dgm:cxn modelId="{D73D19E4-DE6B-F842-9093-6E6D0D1B961E}" srcId="{E0536AC9-D172-4A26-A10B-0938E3364D52}" destId="{CDC8883D-B103-A84E-8CF7-55AD84D5968C}" srcOrd="0" destOrd="0" parTransId="{DA42E733-7223-6648-AAE5-7DC9E1FD0C79}" sibTransId="{E83808ED-DDA3-694A-A184-A0D8556943E0}"/>
    <dgm:cxn modelId="{7FD2EBEA-34AD-CB44-81EB-E4FB0FE8C981}" type="presOf" srcId="{5628AD9F-AE66-42C1-9B30-35E1400B4D3B}" destId="{943095FD-C021-3A45-8794-862ED53322F7}" srcOrd="0" destOrd="0" presId="urn:microsoft.com/office/officeart/2005/8/layout/list1"/>
    <dgm:cxn modelId="{3C7F3BF5-039E-5049-BC77-90F275E1F096}" type="presOf" srcId="{673F2F9E-B3CB-4F59-9BAA-59E615A1374D}" destId="{9647C455-7E52-F34F-BD9E-31A76F81DEC6}" srcOrd="1" destOrd="0" presId="urn:microsoft.com/office/officeart/2005/8/layout/list1"/>
    <dgm:cxn modelId="{9BA6D9F9-A8C6-4C3F-8FC7-6A1A6EC6E5F7}" srcId="{AF173566-A31A-4ED9-A5B1-09043504090F}" destId="{E0536AC9-D172-4A26-A10B-0938E3364D52}" srcOrd="2" destOrd="0" parTransId="{C2D97340-AB46-4C26-B49C-0A53CEF30E47}" sibTransId="{935029AB-69D0-4307-A240-A1E7B867E8C4}"/>
    <dgm:cxn modelId="{D1FBACFC-9F03-446D-ABD3-B12CA312C2B5}" srcId="{AF173566-A31A-4ED9-A5B1-09043504090F}" destId="{673F2F9E-B3CB-4F59-9BAA-59E615A1374D}" srcOrd="0" destOrd="0" parTransId="{F0EE0060-8AE2-4756-B7F1-7B85169AF50F}" sibTransId="{36F97505-F461-4423-9D8A-E6E4D44AD42C}"/>
    <dgm:cxn modelId="{C92120A4-5F45-3F49-BCBD-EEFC0AAD6146}" type="presParOf" srcId="{E0C575C4-58D8-6443-8981-94ADCA1022B9}" destId="{6CA59A75-4908-804E-BB64-DCD5B5348179}" srcOrd="0" destOrd="0" presId="urn:microsoft.com/office/officeart/2005/8/layout/list1"/>
    <dgm:cxn modelId="{F488B372-2009-B54D-B5EC-745B5F857507}" type="presParOf" srcId="{6CA59A75-4908-804E-BB64-DCD5B5348179}" destId="{C38C87B8-304A-7442-A5A3-61542A5FD6D8}" srcOrd="0" destOrd="0" presId="urn:microsoft.com/office/officeart/2005/8/layout/list1"/>
    <dgm:cxn modelId="{7F3F20B0-F178-EF4E-A269-F76615ED640F}" type="presParOf" srcId="{6CA59A75-4908-804E-BB64-DCD5B5348179}" destId="{9647C455-7E52-F34F-BD9E-31A76F81DEC6}" srcOrd="1" destOrd="0" presId="urn:microsoft.com/office/officeart/2005/8/layout/list1"/>
    <dgm:cxn modelId="{CA290CD1-1FE4-BA44-AFEF-452708D1D38D}" type="presParOf" srcId="{E0C575C4-58D8-6443-8981-94ADCA1022B9}" destId="{7A8A03E0-4036-3C4F-8D17-816E07B46796}" srcOrd="1" destOrd="0" presId="urn:microsoft.com/office/officeart/2005/8/layout/list1"/>
    <dgm:cxn modelId="{0B2FBA19-3AF8-BB45-B97C-57EB3661224A}" type="presParOf" srcId="{E0C575C4-58D8-6443-8981-94ADCA1022B9}" destId="{9637ED08-6C10-E644-9AAA-1BCEB1429910}" srcOrd="2" destOrd="0" presId="urn:microsoft.com/office/officeart/2005/8/layout/list1"/>
    <dgm:cxn modelId="{779A3E67-8B73-9540-AD56-7EC4A05D551B}" type="presParOf" srcId="{E0C575C4-58D8-6443-8981-94ADCA1022B9}" destId="{4E61B62D-4DBB-2247-BFEF-2949D6080B62}" srcOrd="3" destOrd="0" presId="urn:microsoft.com/office/officeart/2005/8/layout/list1"/>
    <dgm:cxn modelId="{FAA2D188-016C-F74D-933C-95DEDA879225}" type="presParOf" srcId="{E0C575C4-58D8-6443-8981-94ADCA1022B9}" destId="{347A1C33-6E80-E844-86F8-1398B063BDE6}" srcOrd="4" destOrd="0" presId="urn:microsoft.com/office/officeart/2005/8/layout/list1"/>
    <dgm:cxn modelId="{A56F1DBE-0EF6-214B-A16D-70C0876750CC}" type="presParOf" srcId="{347A1C33-6E80-E844-86F8-1398B063BDE6}" destId="{501BED8F-A4A1-3B42-87E9-FAA40C50E256}" srcOrd="0" destOrd="0" presId="urn:microsoft.com/office/officeart/2005/8/layout/list1"/>
    <dgm:cxn modelId="{EBB75035-92D1-F542-AC6D-57EE32933DFE}" type="presParOf" srcId="{347A1C33-6E80-E844-86F8-1398B063BDE6}" destId="{1171FA5A-C18D-6748-9AE6-A97296A69C60}" srcOrd="1" destOrd="0" presId="urn:microsoft.com/office/officeart/2005/8/layout/list1"/>
    <dgm:cxn modelId="{D0DA7F1C-AF44-AF47-8130-6BC93B0FAAD1}" type="presParOf" srcId="{E0C575C4-58D8-6443-8981-94ADCA1022B9}" destId="{674EE0AB-D39F-B542-8F43-4D1269D7E9B7}" srcOrd="5" destOrd="0" presId="urn:microsoft.com/office/officeart/2005/8/layout/list1"/>
    <dgm:cxn modelId="{2A19ECB8-BA58-AE41-AE83-126877E8EE45}" type="presParOf" srcId="{E0C575C4-58D8-6443-8981-94ADCA1022B9}" destId="{EF3D19A9-65F8-5D47-A012-8A09ABC74429}" srcOrd="6" destOrd="0" presId="urn:microsoft.com/office/officeart/2005/8/layout/list1"/>
    <dgm:cxn modelId="{5241491D-0645-8547-960A-12B020C138A6}" type="presParOf" srcId="{E0C575C4-58D8-6443-8981-94ADCA1022B9}" destId="{9E02244E-01FB-1144-AEBC-C5B15E96681D}" srcOrd="7" destOrd="0" presId="urn:microsoft.com/office/officeart/2005/8/layout/list1"/>
    <dgm:cxn modelId="{F566F7B0-4694-5349-8F14-3228563C62D4}" type="presParOf" srcId="{E0C575C4-58D8-6443-8981-94ADCA1022B9}" destId="{29793DB2-01BB-C44B-8AF5-7F2A7FABADED}" srcOrd="8" destOrd="0" presId="urn:microsoft.com/office/officeart/2005/8/layout/list1"/>
    <dgm:cxn modelId="{B0BCED65-3D9C-5A49-A3F8-F653BD7E074C}" type="presParOf" srcId="{29793DB2-01BB-C44B-8AF5-7F2A7FABADED}" destId="{2FC2B812-4DC0-D044-A992-620D449FEBD3}" srcOrd="0" destOrd="0" presId="urn:microsoft.com/office/officeart/2005/8/layout/list1"/>
    <dgm:cxn modelId="{DE89372A-0DA2-9A48-A59F-3DA1ED45DB9C}" type="presParOf" srcId="{29793DB2-01BB-C44B-8AF5-7F2A7FABADED}" destId="{495ACE0B-5403-CC43-9F9F-7F74698BCDF5}" srcOrd="1" destOrd="0" presId="urn:microsoft.com/office/officeart/2005/8/layout/list1"/>
    <dgm:cxn modelId="{AFAB530B-8964-7048-941A-24B469366A5E}" type="presParOf" srcId="{E0C575C4-58D8-6443-8981-94ADCA1022B9}" destId="{ABB143D8-A880-4D4B-A0B4-78A7B809B111}" srcOrd="9" destOrd="0" presId="urn:microsoft.com/office/officeart/2005/8/layout/list1"/>
    <dgm:cxn modelId="{61132508-8777-6541-8BF1-188A9CACBBE6}" type="presParOf" srcId="{E0C575C4-58D8-6443-8981-94ADCA1022B9}" destId="{CA038016-33AC-0C49-B249-130A0FA7173B}" srcOrd="10" destOrd="0" presId="urn:microsoft.com/office/officeart/2005/8/layout/list1"/>
    <dgm:cxn modelId="{E69B395F-94C3-7D43-B18D-E1DE3485F758}" type="presParOf" srcId="{E0C575C4-58D8-6443-8981-94ADCA1022B9}" destId="{8E213AD2-C279-7542-AB7F-3C9D37166DB7}" srcOrd="11" destOrd="0" presId="urn:microsoft.com/office/officeart/2005/8/layout/list1"/>
    <dgm:cxn modelId="{51A63009-42CB-414B-98A7-E4144BEC47BD}" type="presParOf" srcId="{E0C575C4-58D8-6443-8981-94ADCA1022B9}" destId="{5C8CD952-E4FF-EC42-8234-829476EFED2A}" srcOrd="12" destOrd="0" presId="urn:microsoft.com/office/officeart/2005/8/layout/list1"/>
    <dgm:cxn modelId="{17B2786C-7D1B-794E-BA17-56A0807D64F1}" type="presParOf" srcId="{5C8CD952-E4FF-EC42-8234-829476EFED2A}" destId="{E65119A5-3064-D346-9642-087EBC3022E7}" srcOrd="0" destOrd="0" presId="urn:microsoft.com/office/officeart/2005/8/layout/list1"/>
    <dgm:cxn modelId="{28A30203-167D-FB4B-8272-BB3CAEBE1A8D}" type="presParOf" srcId="{5C8CD952-E4FF-EC42-8234-829476EFED2A}" destId="{8271062C-5D8A-EF4F-AD41-79B398FA743F}" srcOrd="1" destOrd="0" presId="urn:microsoft.com/office/officeart/2005/8/layout/list1"/>
    <dgm:cxn modelId="{7110E4A5-2453-A646-8B54-15B395530880}" type="presParOf" srcId="{E0C575C4-58D8-6443-8981-94ADCA1022B9}" destId="{145CACEB-962B-254E-A4BF-C7C5B68597C2}" srcOrd="13" destOrd="0" presId="urn:microsoft.com/office/officeart/2005/8/layout/list1"/>
    <dgm:cxn modelId="{397AB12C-E225-3341-9FB4-E4F71AF380AA}" type="presParOf" srcId="{E0C575C4-58D8-6443-8981-94ADCA1022B9}" destId="{943095FD-C021-3A45-8794-862ED53322F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C9A2B62-FAF4-4189-89F4-06A9AD7C4AA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7E03A3C-A03E-473E-B7B7-7FE9BF2F84EA}">
      <dgm:prSet/>
      <dgm:spPr/>
      <dgm:t>
        <a:bodyPr/>
        <a:lstStyle/>
        <a:p>
          <a:r>
            <a:rPr lang="en-GB" dirty="0"/>
            <a:t>School Clusters</a:t>
          </a:r>
          <a:endParaRPr lang="en-US" dirty="0"/>
        </a:p>
      </dgm:t>
    </dgm:pt>
    <dgm:pt modelId="{8D9847BD-3313-4CD5-8208-E1D9EB62F546}" type="parTrans" cxnId="{3AC7545E-74CE-49C3-A93D-521F882529E8}">
      <dgm:prSet/>
      <dgm:spPr/>
      <dgm:t>
        <a:bodyPr/>
        <a:lstStyle/>
        <a:p>
          <a:endParaRPr lang="en-US"/>
        </a:p>
      </dgm:t>
    </dgm:pt>
    <dgm:pt modelId="{BDA1BBF5-FEA4-42BD-92BF-26A3489DBE82}" type="sibTrans" cxnId="{3AC7545E-74CE-49C3-A93D-521F882529E8}">
      <dgm:prSet/>
      <dgm:spPr/>
      <dgm:t>
        <a:bodyPr/>
        <a:lstStyle/>
        <a:p>
          <a:endParaRPr lang="en-US"/>
        </a:p>
      </dgm:t>
    </dgm:pt>
    <dgm:pt modelId="{A0F87CB6-AA0B-4680-9C05-C857745BF4FE}">
      <dgm:prSet custT="1"/>
      <dgm:spPr/>
      <dgm:t>
        <a:bodyPr/>
        <a:lstStyle/>
        <a:p>
          <a:r>
            <a:rPr lang="en-GB" sz="1800" dirty="0"/>
            <a:t>Single Administrative Domain</a:t>
          </a:r>
          <a:endParaRPr lang="en-US" sz="1800" dirty="0"/>
        </a:p>
      </dgm:t>
    </dgm:pt>
    <dgm:pt modelId="{11AF894E-8758-41E2-B88F-81D03EEF09FA}" type="parTrans" cxnId="{082FBE89-DDE0-487C-AE34-FCF18EE50DC0}">
      <dgm:prSet/>
      <dgm:spPr/>
      <dgm:t>
        <a:bodyPr/>
        <a:lstStyle/>
        <a:p>
          <a:endParaRPr lang="en-US"/>
        </a:p>
      </dgm:t>
    </dgm:pt>
    <dgm:pt modelId="{D684B9E4-A945-41F8-8430-3AC3B46C5CD6}" type="sibTrans" cxnId="{082FBE89-DDE0-487C-AE34-FCF18EE50DC0}">
      <dgm:prSet/>
      <dgm:spPr/>
      <dgm:t>
        <a:bodyPr/>
        <a:lstStyle/>
        <a:p>
          <a:endParaRPr lang="en-US"/>
        </a:p>
      </dgm:t>
    </dgm:pt>
    <dgm:pt modelId="{27227AC3-7287-476C-AD19-E9C0E53DD664}">
      <dgm:prSet custT="1"/>
      <dgm:spPr/>
      <dgm:t>
        <a:bodyPr/>
        <a:lstStyle/>
        <a:p>
          <a:r>
            <a:rPr lang="en-GB" sz="1800" dirty="0"/>
            <a:t>LA Level, MAT &amp; Shared IT Groups</a:t>
          </a:r>
          <a:endParaRPr lang="en-US" sz="1800" dirty="0"/>
        </a:p>
      </dgm:t>
    </dgm:pt>
    <dgm:pt modelId="{7818DB05-E315-4C6E-9788-B3F908B121BA}" type="parTrans" cxnId="{DDC655DF-8E95-4F9E-817E-0231935F5431}">
      <dgm:prSet/>
      <dgm:spPr/>
      <dgm:t>
        <a:bodyPr/>
        <a:lstStyle/>
        <a:p>
          <a:endParaRPr lang="en-US"/>
        </a:p>
      </dgm:t>
    </dgm:pt>
    <dgm:pt modelId="{03CFFE9B-4182-4F0B-949E-3EEC1B76A48C}" type="sibTrans" cxnId="{DDC655DF-8E95-4F9E-817E-0231935F5431}">
      <dgm:prSet/>
      <dgm:spPr/>
      <dgm:t>
        <a:bodyPr/>
        <a:lstStyle/>
        <a:p>
          <a:endParaRPr lang="en-US"/>
        </a:p>
      </dgm:t>
    </dgm:pt>
    <dgm:pt modelId="{B25DEC33-DEBB-4E23-96A7-222B268D3E15}">
      <dgm:prSet/>
      <dgm:spPr/>
      <dgm:t>
        <a:bodyPr/>
        <a:lstStyle/>
        <a:p>
          <a:r>
            <a:rPr lang="en-GB" dirty="0"/>
            <a:t>Needs to connect:</a:t>
          </a:r>
          <a:endParaRPr lang="en-US" dirty="0"/>
        </a:p>
      </dgm:t>
    </dgm:pt>
    <dgm:pt modelId="{A875BA33-3278-4322-9F8C-3309C180270D}" type="parTrans" cxnId="{3D5EC862-60BC-41EB-BFDA-107644FAD809}">
      <dgm:prSet/>
      <dgm:spPr/>
      <dgm:t>
        <a:bodyPr/>
        <a:lstStyle/>
        <a:p>
          <a:endParaRPr lang="en-US"/>
        </a:p>
      </dgm:t>
    </dgm:pt>
    <dgm:pt modelId="{3E80FD99-3A3F-43B6-B2DA-5444F2D32796}" type="sibTrans" cxnId="{3D5EC862-60BC-41EB-BFDA-107644FAD809}">
      <dgm:prSet/>
      <dgm:spPr/>
      <dgm:t>
        <a:bodyPr/>
        <a:lstStyle/>
        <a:p>
          <a:endParaRPr lang="en-US"/>
        </a:p>
      </dgm:t>
    </dgm:pt>
    <dgm:pt modelId="{1B9CC59A-18DC-4F75-ABB4-8451D4628023}">
      <dgm:prSet/>
      <dgm:spPr/>
      <dgm:t>
        <a:bodyPr/>
        <a:lstStyle/>
        <a:p>
          <a:r>
            <a:rPr lang="en-GB" dirty="0" err="1"/>
            <a:t>Telcos</a:t>
          </a:r>
          <a:endParaRPr lang="en-US" dirty="0"/>
        </a:p>
      </dgm:t>
    </dgm:pt>
    <dgm:pt modelId="{4C2B2C94-4A4B-431D-9E9F-1E48ED77A14D}" type="parTrans" cxnId="{2752219F-368C-48F8-A983-E39EC8A7FB92}">
      <dgm:prSet/>
      <dgm:spPr/>
      <dgm:t>
        <a:bodyPr/>
        <a:lstStyle/>
        <a:p>
          <a:endParaRPr lang="en-US"/>
        </a:p>
      </dgm:t>
    </dgm:pt>
    <dgm:pt modelId="{9CA94862-978B-47F4-A99A-188032D04867}" type="sibTrans" cxnId="{2752219F-368C-48F8-A983-E39EC8A7FB92}">
      <dgm:prSet/>
      <dgm:spPr/>
      <dgm:t>
        <a:bodyPr/>
        <a:lstStyle/>
        <a:p>
          <a:endParaRPr lang="en-US"/>
        </a:p>
      </dgm:t>
    </dgm:pt>
    <dgm:pt modelId="{059819F4-033E-493B-87F2-BF002BCE313A}">
      <dgm:prSet/>
      <dgm:spPr/>
      <dgm:t>
        <a:bodyPr/>
        <a:lstStyle/>
        <a:p>
          <a:r>
            <a:rPr lang="en-GB" dirty="0"/>
            <a:t>Technology Types</a:t>
          </a:r>
          <a:endParaRPr lang="en-US" dirty="0"/>
        </a:p>
      </dgm:t>
    </dgm:pt>
    <dgm:pt modelId="{4263BBAD-524B-4BD2-AD25-E2CF3F41EA3A}" type="parTrans" cxnId="{CA5BC86B-5BBD-4D6C-B17A-366BE60469D5}">
      <dgm:prSet/>
      <dgm:spPr/>
      <dgm:t>
        <a:bodyPr/>
        <a:lstStyle/>
        <a:p>
          <a:endParaRPr lang="en-US"/>
        </a:p>
      </dgm:t>
    </dgm:pt>
    <dgm:pt modelId="{FC2E15E8-38FC-45C7-A14F-0E7774621B13}" type="sibTrans" cxnId="{CA5BC86B-5BBD-4D6C-B17A-366BE60469D5}">
      <dgm:prSet/>
      <dgm:spPr/>
      <dgm:t>
        <a:bodyPr/>
        <a:lstStyle/>
        <a:p>
          <a:endParaRPr lang="en-US"/>
        </a:p>
      </dgm:t>
    </dgm:pt>
    <dgm:pt modelId="{042089BE-5B6D-4D48-8E8E-964DFCC0CFB3}">
      <dgm:prSet/>
      <dgm:spPr/>
      <dgm:t>
        <a:bodyPr/>
        <a:lstStyle/>
        <a:p>
          <a:r>
            <a:rPr lang="en-GB" dirty="0"/>
            <a:t>Options to think about:</a:t>
          </a:r>
          <a:endParaRPr lang="en-US" dirty="0"/>
        </a:p>
      </dgm:t>
    </dgm:pt>
    <dgm:pt modelId="{8C3FD204-7658-402C-8AE0-41B49BBF0993}" type="parTrans" cxnId="{0329A014-E780-4CAD-89E6-D81DA51EE555}">
      <dgm:prSet/>
      <dgm:spPr/>
      <dgm:t>
        <a:bodyPr/>
        <a:lstStyle/>
        <a:p>
          <a:endParaRPr lang="en-US"/>
        </a:p>
      </dgm:t>
    </dgm:pt>
    <dgm:pt modelId="{C9BB4FD1-657F-44E8-B02B-1B346C4656F6}" type="sibTrans" cxnId="{0329A014-E780-4CAD-89E6-D81DA51EE555}">
      <dgm:prSet/>
      <dgm:spPr/>
      <dgm:t>
        <a:bodyPr/>
        <a:lstStyle/>
        <a:p>
          <a:endParaRPr lang="en-US"/>
        </a:p>
      </dgm:t>
    </dgm:pt>
    <dgm:pt modelId="{3F257DCD-E7EE-4679-8E04-5958B4E4D302}">
      <dgm:prSet/>
      <dgm:spPr/>
      <dgm:t>
        <a:bodyPr/>
        <a:lstStyle/>
        <a:p>
          <a:r>
            <a:rPr lang="en-GB" dirty="0"/>
            <a:t>Any-to-Any </a:t>
          </a:r>
          <a:endParaRPr lang="en-US" dirty="0"/>
        </a:p>
      </dgm:t>
    </dgm:pt>
    <dgm:pt modelId="{39B1ED89-6EC2-42D4-850D-D51F81191468}" type="parTrans" cxnId="{9BD4C703-62CB-4D3F-B7F2-0A7FF47CA3EB}">
      <dgm:prSet/>
      <dgm:spPr/>
      <dgm:t>
        <a:bodyPr/>
        <a:lstStyle/>
        <a:p>
          <a:endParaRPr lang="en-US"/>
        </a:p>
      </dgm:t>
    </dgm:pt>
    <dgm:pt modelId="{D7CF8F11-EFF8-4651-B8B5-F57C84480D98}" type="sibTrans" cxnId="{9BD4C703-62CB-4D3F-B7F2-0A7FF47CA3EB}">
      <dgm:prSet/>
      <dgm:spPr/>
      <dgm:t>
        <a:bodyPr/>
        <a:lstStyle/>
        <a:p>
          <a:endParaRPr lang="en-US"/>
        </a:p>
      </dgm:t>
    </dgm:pt>
    <dgm:pt modelId="{5D7FB708-4A25-4011-A7B9-52F21A9799D6}">
      <dgm:prSet/>
      <dgm:spPr/>
      <dgm:t>
        <a:bodyPr/>
        <a:lstStyle/>
        <a:p>
          <a:r>
            <a:rPr lang="en-GB" dirty="0"/>
            <a:t>Node &amp; Spoke</a:t>
          </a:r>
        </a:p>
        <a:p>
          <a:r>
            <a:rPr lang="en-GB" dirty="0"/>
            <a:t>Encryption</a:t>
          </a:r>
          <a:endParaRPr lang="en-US" dirty="0"/>
        </a:p>
      </dgm:t>
    </dgm:pt>
    <dgm:pt modelId="{53A280F3-3225-48B0-A03E-C2A98F096D37}" type="parTrans" cxnId="{45DA630A-0D3B-42BB-B32D-EEF5223365D8}">
      <dgm:prSet/>
      <dgm:spPr/>
      <dgm:t>
        <a:bodyPr/>
        <a:lstStyle/>
        <a:p>
          <a:endParaRPr lang="en-US"/>
        </a:p>
      </dgm:t>
    </dgm:pt>
    <dgm:pt modelId="{9A168FDA-E25E-4B3B-B029-4675F250DF2F}" type="sibTrans" cxnId="{45DA630A-0D3B-42BB-B32D-EEF5223365D8}">
      <dgm:prSet/>
      <dgm:spPr/>
      <dgm:t>
        <a:bodyPr/>
        <a:lstStyle/>
        <a:p>
          <a:endParaRPr lang="en-US"/>
        </a:p>
      </dgm:t>
    </dgm:pt>
    <dgm:pt modelId="{5E72B30F-E455-4534-8A86-574F8D1843A0}" type="pres">
      <dgm:prSet presAssocID="{8C9A2B62-FAF4-4189-89F4-06A9AD7C4AA4}" presName="root" presStyleCnt="0">
        <dgm:presLayoutVars>
          <dgm:dir/>
          <dgm:resizeHandles val="exact"/>
        </dgm:presLayoutVars>
      </dgm:prSet>
      <dgm:spPr/>
    </dgm:pt>
    <dgm:pt modelId="{B1B7C7D4-6A89-421C-96FA-C5B53FD3AE99}" type="pres">
      <dgm:prSet presAssocID="{77E03A3C-A03E-473E-B7B7-7FE9BF2F84EA}" presName="compNode" presStyleCnt="0"/>
      <dgm:spPr/>
    </dgm:pt>
    <dgm:pt modelId="{DED1887A-840F-480D-8BF9-2817A6BE8089}" type="pres">
      <dgm:prSet presAssocID="{77E03A3C-A03E-473E-B7B7-7FE9BF2F84EA}" presName="bgRect" presStyleLbl="bgShp" presStyleIdx="0" presStyleCnt="3"/>
      <dgm:spPr/>
    </dgm:pt>
    <dgm:pt modelId="{9E72AAE3-8ED8-4446-9565-CA824AD73238}" type="pres">
      <dgm:prSet presAssocID="{77E03A3C-A03E-473E-B7B7-7FE9BF2F84EA}" presName="iconRect" presStyleLbl="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E59410F-C318-4AB6-9992-1D9FFCA60E3E}" type="pres">
      <dgm:prSet presAssocID="{77E03A3C-A03E-473E-B7B7-7FE9BF2F84EA}" presName="spaceRect" presStyleCnt="0"/>
      <dgm:spPr/>
    </dgm:pt>
    <dgm:pt modelId="{D900A27D-3FD1-4FC7-B7E8-6A6014F4A12E}" type="pres">
      <dgm:prSet presAssocID="{77E03A3C-A03E-473E-B7B7-7FE9BF2F84EA}" presName="parTx" presStyleLbl="revTx" presStyleIdx="0" presStyleCnt="6" custLinFactNeighborX="-10932" custLinFactNeighborY="-556">
        <dgm:presLayoutVars>
          <dgm:chMax val="0"/>
          <dgm:chPref val="0"/>
        </dgm:presLayoutVars>
      </dgm:prSet>
      <dgm:spPr/>
    </dgm:pt>
    <dgm:pt modelId="{D8120EEB-3269-43D7-B248-DE8729450261}" type="pres">
      <dgm:prSet presAssocID="{77E03A3C-A03E-473E-B7B7-7FE9BF2F84EA}" presName="desTx" presStyleLbl="revTx" presStyleIdx="1" presStyleCnt="6" custScaleX="142488" custLinFactNeighborX="-10507" custLinFactNeighborY="-556">
        <dgm:presLayoutVars/>
      </dgm:prSet>
      <dgm:spPr/>
    </dgm:pt>
    <dgm:pt modelId="{2D168878-FBC0-433E-93A8-90C8F376B1FC}" type="pres">
      <dgm:prSet presAssocID="{BDA1BBF5-FEA4-42BD-92BF-26A3489DBE82}" presName="sibTrans" presStyleCnt="0"/>
      <dgm:spPr/>
    </dgm:pt>
    <dgm:pt modelId="{3EFC3FF5-3E8D-4218-9CEB-A1ECDA4C82CF}" type="pres">
      <dgm:prSet presAssocID="{B25DEC33-DEBB-4E23-96A7-222B268D3E15}" presName="compNode" presStyleCnt="0"/>
      <dgm:spPr/>
    </dgm:pt>
    <dgm:pt modelId="{AD596B01-A465-4887-A7BE-95AA57D3818F}" type="pres">
      <dgm:prSet presAssocID="{B25DEC33-DEBB-4E23-96A7-222B268D3E15}" presName="bgRect" presStyleLbl="bgShp" presStyleIdx="1" presStyleCnt="3"/>
      <dgm:spPr/>
    </dgm:pt>
    <dgm:pt modelId="{66FD7D09-107D-4A16-8BA0-2FE95D143F0D}" type="pres">
      <dgm:prSet presAssocID="{B25DEC33-DEBB-4E23-96A7-222B268D3E1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976ECE8B-7F63-4D31-9049-DD71DC721C2F}" type="pres">
      <dgm:prSet presAssocID="{B25DEC33-DEBB-4E23-96A7-222B268D3E15}" presName="spaceRect" presStyleCnt="0"/>
      <dgm:spPr/>
    </dgm:pt>
    <dgm:pt modelId="{5807963F-C3DC-44FF-A99A-16D6E788E18B}" type="pres">
      <dgm:prSet presAssocID="{B25DEC33-DEBB-4E23-96A7-222B268D3E15}" presName="parTx" presStyleLbl="revTx" presStyleIdx="2" presStyleCnt="6" custLinFactNeighborX="-14665" custLinFactNeighborY="199">
        <dgm:presLayoutVars>
          <dgm:chMax val="0"/>
          <dgm:chPref val="0"/>
        </dgm:presLayoutVars>
      </dgm:prSet>
      <dgm:spPr/>
    </dgm:pt>
    <dgm:pt modelId="{88AE100C-6F35-4459-A799-C5CED5DD32C9}" type="pres">
      <dgm:prSet presAssocID="{B25DEC33-DEBB-4E23-96A7-222B268D3E15}" presName="desTx" presStyleLbl="revTx" presStyleIdx="3" presStyleCnt="6" custScaleX="118292" custLinFactNeighborX="-14274" custLinFactNeighborY="917">
        <dgm:presLayoutVars/>
      </dgm:prSet>
      <dgm:spPr/>
    </dgm:pt>
    <dgm:pt modelId="{9FB8A98F-E079-41FA-BDE5-8AEA77F6FFAF}" type="pres">
      <dgm:prSet presAssocID="{3E80FD99-3A3F-43B6-B2DA-5444F2D32796}" presName="sibTrans" presStyleCnt="0"/>
      <dgm:spPr/>
    </dgm:pt>
    <dgm:pt modelId="{D33854A8-8E63-410E-B1B0-A74FB15CC307}" type="pres">
      <dgm:prSet presAssocID="{042089BE-5B6D-4D48-8E8E-964DFCC0CFB3}" presName="compNode" presStyleCnt="0"/>
      <dgm:spPr/>
    </dgm:pt>
    <dgm:pt modelId="{280607D7-3004-4604-861C-26C1C34435AF}" type="pres">
      <dgm:prSet presAssocID="{042089BE-5B6D-4D48-8E8E-964DFCC0CFB3}" presName="bgRect" presStyleLbl="bgShp" presStyleIdx="2" presStyleCnt="3"/>
      <dgm:spPr/>
    </dgm:pt>
    <dgm:pt modelId="{E0F367E7-9320-410B-8EC1-A3BBC379FC1A}" type="pres">
      <dgm:prSet presAssocID="{042089BE-5B6D-4D48-8E8E-964DFCC0CFB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0000" r="-10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e:Think icon.jpg - Wikimedia Commons"/>
        </a:ext>
      </dgm:extLst>
    </dgm:pt>
    <dgm:pt modelId="{DF617F38-CE94-403B-924E-15ABF6E317D9}" type="pres">
      <dgm:prSet presAssocID="{042089BE-5B6D-4D48-8E8E-964DFCC0CFB3}" presName="spaceRect" presStyleCnt="0"/>
      <dgm:spPr/>
    </dgm:pt>
    <dgm:pt modelId="{0653DF11-470E-49BA-BD2A-099899BC8C3E}" type="pres">
      <dgm:prSet presAssocID="{042089BE-5B6D-4D48-8E8E-964DFCC0CFB3}" presName="parTx" presStyleLbl="revTx" presStyleIdx="4" presStyleCnt="6" custScaleX="116368" custLinFactNeighborX="-10399" custLinFactNeighborY="955">
        <dgm:presLayoutVars>
          <dgm:chMax val="0"/>
          <dgm:chPref val="0"/>
        </dgm:presLayoutVars>
      </dgm:prSet>
      <dgm:spPr/>
    </dgm:pt>
    <dgm:pt modelId="{10D0569C-1E0E-44AC-A916-4F7742BD57E5}" type="pres">
      <dgm:prSet presAssocID="{042089BE-5B6D-4D48-8E8E-964DFCC0CFB3}" presName="desTx" presStyleLbl="revTx" presStyleIdx="5" presStyleCnt="6" custScaleX="121062" custLinFactNeighborX="-7098" custLinFactNeighborY="955">
        <dgm:presLayoutVars/>
      </dgm:prSet>
      <dgm:spPr/>
    </dgm:pt>
  </dgm:ptLst>
  <dgm:cxnLst>
    <dgm:cxn modelId="{9BD4C703-62CB-4D3F-B7F2-0A7FF47CA3EB}" srcId="{042089BE-5B6D-4D48-8E8E-964DFCC0CFB3}" destId="{3F257DCD-E7EE-4679-8E04-5958B4E4D302}" srcOrd="0" destOrd="0" parTransId="{39B1ED89-6EC2-42D4-850D-D51F81191468}" sibTransId="{D7CF8F11-EFF8-4651-B8B5-F57C84480D98}"/>
    <dgm:cxn modelId="{AE17D507-12A7-4480-8D15-F93F7682C7B1}" type="presOf" srcId="{27227AC3-7287-476C-AD19-E9C0E53DD664}" destId="{D8120EEB-3269-43D7-B248-DE8729450261}" srcOrd="0" destOrd="1" presId="urn:microsoft.com/office/officeart/2018/2/layout/IconVerticalSolidList"/>
    <dgm:cxn modelId="{45DA630A-0D3B-42BB-B32D-EEF5223365D8}" srcId="{042089BE-5B6D-4D48-8E8E-964DFCC0CFB3}" destId="{5D7FB708-4A25-4011-A7B9-52F21A9799D6}" srcOrd="1" destOrd="0" parTransId="{53A280F3-3225-48B0-A03E-C2A98F096D37}" sibTransId="{9A168FDA-E25E-4B3B-B029-4675F250DF2F}"/>
    <dgm:cxn modelId="{0329A014-E780-4CAD-89E6-D81DA51EE555}" srcId="{8C9A2B62-FAF4-4189-89F4-06A9AD7C4AA4}" destId="{042089BE-5B6D-4D48-8E8E-964DFCC0CFB3}" srcOrd="2" destOrd="0" parTransId="{8C3FD204-7658-402C-8AE0-41B49BBF0993}" sibTransId="{C9BB4FD1-657F-44E8-B02B-1B346C4656F6}"/>
    <dgm:cxn modelId="{3FB6DD30-8B98-4564-8A97-AE307C524DB1}" type="presOf" srcId="{042089BE-5B6D-4D48-8E8E-964DFCC0CFB3}" destId="{0653DF11-470E-49BA-BD2A-099899BC8C3E}" srcOrd="0" destOrd="0" presId="urn:microsoft.com/office/officeart/2018/2/layout/IconVerticalSolidList"/>
    <dgm:cxn modelId="{3AC7545E-74CE-49C3-A93D-521F882529E8}" srcId="{8C9A2B62-FAF4-4189-89F4-06A9AD7C4AA4}" destId="{77E03A3C-A03E-473E-B7B7-7FE9BF2F84EA}" srcOrd="0" destOrd="0" parTransId="{8D9847BD-3313-4CD5-8208-E1D9EB62F546}" sibTransId="{BDA1BBF5-FEA4-42BD-92BF-26A3489DBE82}"/>
    <dgm:cxn modelId="{3D5EC862-60BC-41EB-BFDA-107644FAD809}" srcId="{8C9A2B62-FAF4-4189-89F4-06A9AD7C4AA4}" destId="{B25DEC33-DEBB-4E23-96A7-222B268D3E15}" srcOrd="1" destOrd="0" parTransId="{A875BA33-3278-4322-9F8C-3309C180270D}" sibTransId="{3E80FD99-3A3F-43B6-B2DA-5444F2D32796}"/>
    <dgm:cxn modelId="{CA5BC86B-5BBD-4D6C-B17A-366BE60469D5}" srcId="{B25DEC33-DEBB-4E23-96A7-222B268D3E15}" destId="{059819F4-033E-493B-87F2-BF002BCE313A}" srcOrd="1" destOrd="0" parTransId="{4263BBAD-524B-4BD2-AD25-E2CF3F41EA3A}" sibTransId="{FC2E15E8-38FC-45C7-A14F-0E7774621B13}"/>
    <dgm:cxn modelId="{A71E1773-E060-4864-A375-0B4B27F18E65}" type="presOf" srcId="{8C9A2B62-FAF4-4189-89F4-06A9AD7C4AA4}" destId="{5E72B30F-E455-4534-8A86-574F8D1843A0}" srcOrd="0" destOrd="0" presId="urn:microsoft.com/office/officeart/2018/2/layout/IconVerticalSolidList"/>
    <dgm:cxn modelId="{A327C680-FF86-431A-BCF0-C6D410F2629E}" type="presOf" srcId="{059819F4-033E-493B-87F2-BF002BCE313A}" destId="{88AE100C-6F35-4459-A799-C5CED5DD32C9}" srcOrd="0" destOrd="1" presId="urn:microsoft.com/office/officeart/2018/2/layout/IconVerticalSolidList"/>
    <dgm:cxn modelId="{082FBE89-DDE0-487C-AE34-FCF18EE50DC0}" srcId="{77E03A3C-A03E-473E-B7B7-7FE9BF2F84EA}" destId="{A0F87CB6-AA0B-4680-9C05-C857745BF4FE}" srcOrd="0" destOrd="0" parTransId="{11AF894E-8758-41E2-B88F-81D03EEF09FA}" sibTransId="{D684B9E4-A945-41F8-8430-3AC3B46C5CD6}"/>
    <dgm:cxn modelId="{3DB7A69D-2F41-47E9-A8C8-51BD010D5368}" type="presOf" srcId="{3F257DCD-E7EE-4679-8E04-5958B4E4D302}" destId="{10D0569C-1E0E-44AC-A916-4F7742BD57E5}" srcOrd="0" destOrd="0" presId="urn:microsoft.com/office/officeart/2018/2/layout/IconVerticalSolidList"/>
    <dgm:cxn modelId="{2752219F-368C-48F8-A983-E39EC8A7FB92}" srcId="{B25DEC33-DEBB-4E23-96A7-222B268D3E15}" destId="{1B9CC59A-18DC-4F75-ABB4-8451D4628023}" srcOrd="0" destOrd="0" parTransId="{4C2B2C94-4A4B-431D-9E9F-1E48ED77A14D}" sibTransId="{9CA94862-978B-47F4-A99A-188032D04867}"/>
    <dgm:cxn modelId="{732842A4-09CC-4517-9BBB-216A40DDDDD6}" type="presOf" srcId="{1B9CC59A-18DC-4F75-ABB4-8451D4628023}" destId="{88AE100C-6F35-4459-A799-C5CED5DD32C9}" srcOrd="0" destOrd="0" presId="urn:microsoft.com/office/officeart/2018/2/layout/IconVerticalSolidList"/>
    <dgm:cxn modelId="{95EE69A4-3A40-408E-BF9C-4DE9E2AC14D7}" type="presOf" srcId="{B25DEC33-DEBB-4E23-96A7-222B268D3E15}" destId="{5807963F-C3DC-44FF-A99A-16D6E788E18B}" srcOrd="0" destOrd="0" presId="urn:microsoft.com/office/officeart/2018/2/layout/IconVerticalSolidList"/>
    <dgm:cxn modelId="{DDC655DF-8E95-4F9E-817E-0231935F5431}" srcId="{77E03A3C-A03E-473E-B7B7-7FE9BF2F84EA}" destId="{27227AC3-7287-476C-AD19-E9C0E53DD664}" srcOrd="1" destOrd="0" parTransId="{7818DB05-E315-4C6E-9788-B3F908B121BA}" sibTransId="{03CFFE9B-4182-4F0B-949E-3EEC1B76A48C}"/>
    <dgm:cxn modelId="{6ADACDE6-81DB-47ED-BBDD-B8EFF0B9CE98}" type="presOf" srcId="{5D7FB708-4A25-4011-A7B9-52F21A9799D6}" destId="{10D0569C-1E0E-44AC-A916-4F7742BD57E5}" srcOrd="0" destOrd="1" presId="urn:microsoft.com/office/officeart/2018/2/layout/IconVerticalSolidList"/>
    <dgm:cxn modelId="{ABCEE6EA-D6C7-4B7E-9437-9BF25AA0EF73}" type="presOf" srcId="{A0F87CB6-AA0B-4680-9C05-C857745BF4FE}" destId="{D8120EEB-3269-43D7-B248-DE8729450261}" srcOrd="0" destOrd="0" presId="urn:microsoft.com/office/officeart/2018/2/layout/IconVerticalSolidList"/>
    <dgm:cxn modelId="{D76423FF-0CF2-406E-A973-84A4179FD999}" type="presOf" srcId="{77E03A3C-A03E-473E-B7B7-7FE9BF2F84EA}" destId="{D900A27D-3FD1-4FC7-B7E8-6A6014F4A12E}" srcOrd="0" destOrd="0" presId="urn:microsoft.com/office/officeart/2018/2/layout/IconVerticalSolidList"/>
    <dgm:cxn modelId="{D876CC63-3931-4196-B5B2-36B601D9B605}" type="presParOf" srcId="{5E72B30F-E455-4534-8A86-574F8D1843A0}" destId="{B1B7C7D4-6A89-421C-96FA-C5B53FD3AE99}" srcOrd="0" destOrd="0" presId="urn:microsoft.com/office/officeart/2018/2/layout/IconVerticalSolidList"/>
    <dgm:cxn modelId="{E47A34FD-4420-450D-A2F9-9589381D0391}" type="presParOf" srcId="{B1B7C7D4-6A89-421C-96FA-C5B53FD3AE99}" destId="{DED1887A-840F-480D-8BF9-2817A6BE8089}" srcOrd="0" destOrd="0" presId="urn:microsoft.com/office/officeart/2018/2/layout/IconVerticalSolidList"/>
    <dgm:cxn modelId="{B7DA864D-2E9B-46B5-8B62-162ABEAFB734}" type="presParOf" srcId="{B1B7C7D4-6A89-421C-96FA-C5B53FD3AE99}" destId="{9E72AAE3-8ED8-4446-9565-CA824AD73238}" srcOrd="1" destOrd="0" presId="urn:microsoft.com/office/officeart/2018/2/layout/IconVerticalSolidList"/>
    <dgm:cxn modelId="{E01EC432-40FE-4FB5-96B4-84894A18DABB}" type="presParOf" srcId="{B1B7C7D4-6A89-421C-96FA-C5B53FD3AE99}" destId="{3E59410F-C318-4AB6-9992-1D9FFCA60E3E}" srcOrd="2" destOrd="0" presId="urn:microsoft.com/office/officeart/2018/2/layout/IconVerticalSolidList"/>
    <dgm:cxn modelId="{8E940A6C-89DC-433F-9EC1-51AC8E2686E1}" type="presParOf" srcId="{B1B7C7D4-6A89-421C-96FA-C5B53FD3AE99}" destId="{D900A27D-3FD1-4FC7-B7E8-6A6014F4A12E}" srcOrd="3" destOrd="0" presId="urn:microsoft.com/office/officeart/2018/2/layout/IconVerticalSolidList"/>
    <dgm:cxn modelId="{03E70682-8124-4CCD-B6B6-C6A174AF40B0}" type="presParOf" srcId="{B1B7C7D4-6A89-421C-96FA-C5B53FD3AE99}" destId="{D8120EEB-3269-43D7-B248-DE8729450261}" srcOrd="4" destOrd="0" presId="urn:microsoft.com/office/officeart/2018/2/layout/IconVerticalSolidList"/>
    <dgm:cxn modelId="{C890257A-7EBA-4F1F-9083-4A6DF57D100F}" type="presParOf" srcId="{5E72B30F-E455-4534-8A86-574F8D1843A0}" destId="{2D168878-FBC0-433E-93A8-90C8F376B1FC}" srcOrd="1" destOrd="0" presId="urn:microsoft.com/office/officeart/2018/2/layout/IconVerticalSolidList"/>
    <dgm:cxn modelId="{E8ECDB6E-E052-43AB-AB05-B9825A2CE00B}" type="presParOf" srcId="{5E72B30F-E455-4534-8A86-574F8D1843A0}" destId="{3EFC3FF5-3E8D-4218-9CEB-A1ECDA4C82CF}" srcOrd="2" destOrd="0" presId="urn:microsoft.com/office/officeart/2018/2/layout/IconVerticalSolidList"/>
    <dgm:cxn modelId="{959AE6E3-D272-4397-A1CC-5C85C1E50229}" type="presParOf" srcId="{3EFC3FF5-3E8D-4218-9CEB-A1ECDA4C82CF}" destId="{AD596B01-A465-4887-A7BE-95AA57D3818F}" srcOrd="0" destOrd="0" presId="urn:microsoft.com/office/officeart/2018/2/layout/IconVerticalSolidList"/>
    <dgm:cxn modelId="{1AF8C89C-55BA-4F6B-9FA0-969804B1A79D}" type="presParOf" srcId="{3EFC3FF5-3E8D-4218-9CEB-A1ECDA4C82CF}" destId="{66FD7D09-107D-4A16-8BA0-2FE95D143F0D}" srcOrd="1" destOrd="0" presId="urn:microsoft.com/office/officeart/2018/2/layout/IconVerticalSolidList"/>
    <dgm:cxn modelId="{4B40D5A0-F970-4303-AF28-B870CFCBC285}" type="presParOf" srcId="{3EFC3FF5-3E8D-4218-9CEB-A1ECDA4C82CF}" destId="{976ECE8B-7F63-4D31-9049-DD71DC721C2F}" srcOrd="2" destOrd="0" presId="urn:microsoft.com/office/officeart/2018/2/layout/IconVerticalSolidList"/>
    <dgm:cxn modelId="{02AA0876-E288-4EE8-9F40-C75204FB9D29}" type="presParOf" srcId="{3EFC3FF5-3E8D-4218-9CEB-A1ECDA4C82CF}" destId="{5807963F-C3DC-44FF-A99A-16D6E788E18B}" srcOrd="3" destOrd="0" presId="urn:microsoft.com/office/officeart/2018/2/layout/IconVerticalSolidList"/>
    <dgm:cxn modelId="{1D428735-D1DA-4D7F-B760-6761C9CE72EB}" type="presParOf" srcId="{3EFC3FF5-3E8D-4218-9CEB-A1ECDA4C82CF}" destId="{88AE100C-6F35-4459-A799-C5CED5DD32C9}" srcOrd="4" destOrd="0" presId="urn:microsoft.com/office/officeart/2018/2/layout/IconVerticalSolidList"/>
    <dgm:cxn modelId="{D586112B-7C3C-4181-9E97-34F5AD2D06B5}" type="presParOf" srcId="{5E72B30F-E455-4534-8A86-574F8D1843A0}" destId="{9FB8A98F-E079-41FA-BDE5-8AEA77F6FFAF}" srcOrd="3" destOrd="0" presId="urn:microsoft.com/office/officeart/2018/2/layout/IconVerticalSolidList"/>
    <dgm:cxn modelId="{E4A0689F-008B-4FD9-A68C-C332FE48D12B}" type="presParOf" srcId="{5E72B30F-E455-4534-8A86-574F8D1843A0}" destId="{D33854A8-8E63-410E-B1B0-A74FB15CC307}" srcOrd="4" destOrd="0" presId="urn:microsoft.com/office/officeart/2018/2/layout/IconVerticalSolidList"/>
    <dgm:cxn modelId="{270E895D-340B-40FE-B96B-AB78877F5A13}" type="presParOf" srcId="{D33854A8-8E63-410E-B1B0-A74FB15CC307}" destId="{280607D7-3004-4604-861C-26C1C34435AF}" srcOrd="0" destOrd="0" presId="urn:microsoft.com/office/officeart/2018/2/layout/IconVerticalSolidList"/>
    <dgm:cxn modelId="{2923DE0D-AEB7-4E36-A701-380F59E8D31E}" type="presParOf" srcId="{D33854A8-8E63-410E-B1B0-A74FB15CC307}" destId="{E0F367E7-9320-410B-8EC1-A3BBC379FC1A}" srcOrd="1" destOrd="0" presId="urn:microsoft.com/office/officeart/2018/2/layout/IconVerticalSolidList"/>
    <dgm:cxn modelId="{7EF3A965-24A0-4D2E-A165-B618E0287E97}" type="presParOf" srcId="{D33854A8-8E63-410E-B1B0-A74FB15CC307}" destId="{DF617F38-CE94-403B-924E-15ABF6E317D9}" srcOrd="2" destOrd="0" presId="urn:microsoft.com/office/officeart/2018/2/layout/IconVerticalSolidList"/>
    <dgm:cxn modelId="{1F15CFF0-05AF-4556-AFDA-A3002088C89A}" type="presParOf" srcId="{D33854A8-8E63-410E-B1B0-A74FB15CC307}" destId="{0653DF11-470E-49BA-BD2A-099899BC8C3E}" srcOrd="3" destOrd="0" presId="urn:microsoft.com/office/officeart/2018/2/layout/IconVerticalSolidList"/>
    <dgm:cxn modelId="{1C3F91E6-6D6B-4F81-8383-C6724DE4D45D}" type="presParOf" srcId="{D33854A8-8E63-410E-B1B0-A74FB15CC307}" destId="{10D0569C-1E0E-44AC-A916-4F7742BD57E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871F459-C399-4BB6-BD99-DE88AEA4278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67DEE95-0BFF-4742-AC0E-182E86FB7373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1800" dirty="0"/>
            <a:t>Voice Needs QoS!</a:t>
          </a:r>
          <a:endParaRPr lang="en-US" sz="1800" dirty="0"/>
        </a:p>
      </dgm:t>
    </dgm:pt>
    <dgm:pt modelId="{B9E52068-AB7A-4DE4-B13C-8C484DA2F27F}" type="parTrans" cxnId="{AE1D5135-69A6-4999-B1E8-14366E996ED5}">
      <dgm:prSet/>
      <dgm:spPr/>
      <dgm:t>
        <a:bodyPr/>
        <a:lstStyle/>
        <a:p>
          <a:endParaRPr lang="en-US"/>
        </a:p>
      </dgm:t>
    </dgm:pt>
    <dgm:pt modelId="{FED208E6-A1D2-483C-9BDE-3CC967BEDFDB}" type="sibTrans" cxnId="{AE1D5135-69A6-4999-B1E8-14366E996ED5}">
      <dgm:prSet/>
      <dgm:spPr/>
      <dgm:t>
        <a:bodyPr/>
        <a:lstStyle/>
        <a:p>
          <a:endParaRPr lang="en-US"/>
        </a:p>
      </dgm:t>
    </dgm:pt>
    <dgm:pt modelId="{8B03A931-CE45-4A2B-A584-029BFDFB49E9}">
      <dgm:prSet custT="1"/>
      <dgm:spPr/>
      <dgm:t>
        <a:bodyPr/>
        <a:lstStyle/>
        <a:p>
          <a:pPr>
            <a:lnSpc>
              <a:spcPct val="100000"/>
            </a:lnSpc>
          </a:pPr>
          <a:endParaRPr lang="en-GB" sz="1400" dirty="0"/>
        </a:p>
        <a:p>
          <a:endParaRPr lang="en-US" sz="1400" dirty="0"/>
        </a:p>
      </dgm:t>
    </dgm:pt>
    <dgm:pt modelId="{D3CBA778-7194-4DC2-83F5-A68B9AC2A94F}" type="sibTrans" cxnId="{5A5BE875-2943-4A57-8004-0265531EE3D6}">
      <dgm:prSet/>
      <dgm:spPr/>
      <dgm:t>
        <a:bodyPr/>
        <a:lstStyle/>
        <a:p>
          <a:endParaRPr lang="en-US"/>
        </a:p>
      </dgm:t>
    </dgm:pt>
    <dgm:pt modelId="{6A3B8160-581D-4438-9E47-1181CB2FE6A6}" type="parTrans" cxnId="{5A5BE875-2943-4A57-8004-0265531EE3D6}">
      <dgm:prSet/>
      <dgm:spPr/>
      <dgm:t>
        <a:bodyPr/>
        <a:lstStyle/>
        <a:p>
          <a:endParaRPr lang="en-US"/>
        </a:p>
      </dgm:t>
    </dgm:pt>
    <dgm:pt modelId="{53E6C579-FA7D-475B-9AA4-BDEB13405C0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1800" dirty="0"/>
            <a:t>Firewalls – Balance of flexibility &amp; management</a:t>
          </a:r>
          <a:endParaRPr lang="en-US" sz="1800" dirty="0"/>
        </a:p>
      </dgm:t>
    </dgm:pt>
    <dgm:pt modelId="{E8BFA9DD-B1CA-4319-AE08-84BD76D32344}" type="sibTrans" cxnId="{68D1E7DE-FA70-4F5A-8814-97FD5AEF446D}">
      <dgm:prSet/>
      <dgm:spPr/>
      <dgm:t>
        <a:bodyPr/>
        <a:lstStyle/>
        <a:p>
          <a:endParaRPr lang="en-US"/>
        </a:p>
      </dgm:t>
    </dgm:pt>
    <dgm:pt modelId="{72D14AA2-37E8-4C78-B9B0-901400D4D442}" type="parTrans" cxnId="{68D1E7DE-FA70-4F5A-8814-97FD5AEF446D}">
      <dgm:prSet/>
      <dgm:spPr/>
      <dgm:t>
        <a:bodyPr/>
        <a:lstStyle/>
        <a:p>
          <a:endParaRPr lang="en-US"/>
        </a:p>
      </dgm:t>
    </dgm:pt>
    <dgm:pt modelId="{F1EA26E5-59B6-4029-BECC-EB4CF848327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1800" dirty="0"/>
            <a:t>Flexible Inter-site Connections</a:t>
          </a:r>
          <a:endParaRPr lang="en-US" sz="1800" dirty="0"/>
        </a:p>
      </dgm:t>
    </dgm:pt>
    <dgm:pt modelId="{62ABDF27-F042-4A90-9CE6-AF21245F35BC}" type="sibTrans" cxnId="{87276EB1-1D8B-4FFB-9653-216419E8AD96}">
      <dgm:prSet/>
      <dgm:spPr/>
      <dgm:t>
        <a:bodyPr/>
        <a:lstStyle/>
        <a:p>
          <a:endParaRPr lang="en-US"/>
        </a:p>
      </dgm:t>
    </dgm:pt>
    <dgm:pt modelId="{541AB4F2-5542-45F3-901C-A5E5BC0B373B}" type="parTrans" cxnId="{87276EB1-1D8B-4FFB-9653-216419E8AD96}">
      <dgm:prSet/>
      <dgm:spPr/>
      <dgm:t>
        <a:bodyPr/>
        <a:lstStyle/>
        <a:p>
          <a:endParaRPr lang="en-US"/>
        </a:p>
      </dgm:t>
    </dgm:pt>
    <dgm:pt modelId="{B5E49256-C9F4-4F41-8E4A-6C4B5633DEB1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1800" dirty="0"/>
            <a:t>VPNs to enable cloud migration</a:t>
          </a:r>
          <a:endParaRPr lang="en-US" sz="1800" dirty="0"/>
        </a:p>
      </dgm:t>
    </dgm:pt>
    <dgm:pt modelId="{BBB3432C-760E-4F6C-8746-C6846A9F5C94}" type="sibTrans" cxnId="{564A3217-358D-4FB7-8BC1-A1A0AC13780E}">
      <dgm:prSet/>
      <dgm:spPr/>
      <dgm:t>
        <a:bodyPr/>
        <a:lstStyle/>
        <a:p>
          <a:endParaRPr lang="en-US"/>
        </a:p>
      </dgm:t>
    </dgm:pt>
    <dgm:pt modelId="{9B2ECCEA-2421-4B58-8438-FEB7413116D6}" type="parTrans" cxnId="{564A3217-358D-4FB7-8BC1-A1A0AC13780E}">
      <dgm:prSet/>
      <dgm:spPr/>
      <dgm:t>
        <a:bodyPr/>
        <a:lstStyle/>
        <a:p>
          <a:endParaRPr lang="en-US"/>
        </a:p>
      </dgm:t>
    </dgm:pt>
    <dgm:pt modelId="{35CA1110-9673-42E5-930D-074C825BB569}" type="pres">
      <dgm:prSet presAssocID="{4871F459-C399-4BB6-BD99-DE88AEA4278B}" presName="root" presStyleCnt="0">
        <dgm:presLayoutVars>
          <dgm:dir/>
          <dgm:resizeHandles val="exact"/>
        </dgm:presLayoutVars>
      </dgm:prSet>
      <dgm:spPr/>
    </dgm:pt>
    <dgm:pt modelId="{616E783A-2874-4517-8749-9212A2946870}" type="pres">
      <dgm:prSet presAssocID="{467DEE95-0BFF-4742-AC0E-182E86FB7373}" presName="compNode" presStyleCnt="0"/>
      <dgm:spPr/>
    </dgm:pt>
    <dgm:pt modelId="{5C8D4165-F16C-479D-A764-48D8F372250C}" type="pres">
      <dgm:prSet presAssocID="{467DEE95-0BFF-4742-AC0E-182E86FB7373}" presName="iconRect" presStyleLbl="node1" presStyleIdx="0" presStyleCnt="4" custScaleX="132987" custScaleY="132987" custLinFactNeighborX="4348" custLinFactNeighborY="382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CA3BE43-8A77-4338-AE5E-BA4A38784328}" type="pres">
      <dgm:prSet presAssocID="{467DEE95-0BFF-4742-AC0E-182E86FB7373}" presName="iconSpace" presStyleCnt="0"/>
      <dgm:spPr/>
    </dgm:pt>
    <dgm:pt modelId="{31B31951-C15F-413C-B1FE-0FF5930F3FD3}" type="pres">
      <dgm:prSet presAssocID="{467DEE95-0BFF-4742-AC0E-182E86FB7373}" presName="parTx" presStyleLbl="revTx" presStyleIdx="0" presStyleCnt="8" custLinFactNeighborX="5273" custLinFactNeighborY="26424">
        <dgm:presLayoutVars>
          <dgm:chMax val="0"/>
          <dgm:chPref val="0"/>
        </dgm:presLayoutVars>
      </dgm:prSet>
      <dgm:spPr/>
    </dgm:pt>
    <dgm:pt modelId="{A096F7B5-6208-4DEE-AD96-F40C67140759}" type="pres">
      <dgm:prSet presAssocID="{467DEE95-0BFF-4742-AC0E-182E86FB7373}" presName="txSpace" presStyleCnt="0"/>
      <dgm:spPr/>
    </dgm:pt>
    <dgm:pt modelId="{B4ED78A0-7D43-4FFB-83D8-03243B7812FD}" type="pres">
      <dgm:prSet presAssocID="{467DEE95-0BFF-4742-AC0E-182E86FB7373}" presName="desTx" presStyleLbl="revTx" presStyleIdx="1" presStyleCnt="8">
        <dgm:presLayoutVars/>
      </dgm:prSet>
      <dgm:spPr/>
    </dgm:pt>
    <dgm:pt modelId="{3E27145F-5075-4478-87E7-1E306C928EB8}" type="pres">
      <dgm:prSet presAssocID="{FED208E6-A1D2-483C-9BDE-3CC967BEDFDB}" presName="sibTrans" presStyleCnt="0"/>
      <dgm:spPr/>
    </dgm:pt>
    <dgm:pt modelId="{8EFC14B1-93CE-4F83-AC3E-B0A7081793A5}" type="pres">
      <dgm:prSet presAssocID="{53E6C579-FA7D-475B-9AA4-BDEB13405C0A}" presName="compNode" presStyleCnt="0"/>
      <dgm:spPr/>
    </dgm:pt>
    <dgm:pt modelId="{7AB7EFC2-1008-463A-BA43-6C33157F9132}" type="pres">
      <dgm:prSet presAssocID="{53E6C579-FA7D-475B-9AA4-BDEB13405C0A}" presName="iconRect" presStyleLbl="node1" presStyleIdx="1" presStyleCnt="4" custScaleX="132987" custScaleY="132987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C36D512A-0620-466B-8F1C-E57E09F484CE}" type="pres">
      <dgm:prSet presAssocID="{53E6C579-FA7D-475B-9AA4-BDEB13405C0A}" presName="iconSpace" presStyleCnt="0"/>
      <dgm:spPr/>
    </dgm:pt>
    <dgm:pt modelId="{350B71C6-5626-48E3-9433-59890114D165}" type="pres">
      <dgm:prSet presAssocID="{53E6C579-FA7D-475B-9AA4-BDEB13405C0A}" presName="parTx" presStyleLbl="revTx" presStyleIdx="2" presStyleCnt="8" custLinFactNeighborX="-813" custLinFactNeighborY="10001">
        <dgm:presLayoutVars>
          <dgm:chMax val="0"/>
          <dgm:chPref val="0"/>
        </dgm:presLayoutVars>
      </dgm:prSet>
      <dgm:spPr/>
    </dgm:pt>
    <dgm:pt modelId="{B35806B3-1ACC-4958-BA35-0FA872B231EE}" type="pres">
      <dgm:prSet presAssocID="{53E6C579-FA7D-475B-9AA4-BDEB13405C0A}" presName="txSpace" presStyleCnt="0"/>
      <dgm:spPr/>
    </dgm:pt>
    <dgm:pt modelId="{8C646EE9-84A4-4890-BED8-D9F5F7AF4333}" type="pres">
      <dgm:prSet presAssocID="{53E6C579-FA7D-475B-9AA4-BDEB13405C0A}" presName="desTx" presStyleLbl="revTx" presStyleIdx="3" presStyleCnt="8" custScaleX="105854">
        <dgm:presLayoutVars/>
      </dgm:prSet>
      <dgm:spPr/>
    </dgm:pt>
    <dgm:pt modelId="{747BC4FE-F8E2-40D2-915C-4978539882BD}" type="pres">
      <dgm:prSet presAssocID="{E8BFA9DD-B1CA-4319-AE08-84BD76D32344}" presName="sibTrans" presStyleCnt="0"/>
      <dgm:spPr/>
    </dgm:pt>
    <dgm:pt modelId="{A300B520-8866-41C8-B29F-0EDAFC7878A2}" type="pres">
      <dgm:prSet presAssocID="{F1EA26E5-59B6-4029-BECC-EB4CF848327A}" presName="compNode" presStyleCnt="0"/>
      <dgm:spPr/>
    </dgm:pt>
    <dgm:pt modelId="{79BE86B5-D971-40B4-88CC-53839BC0D13D}" type="pres">
      <dgm:prSet presAssocID="{F1EA26E5-59B6-4029-BECC-EB4CF848327A}" presName="iconRect" presStyleLbl="node1" presStyleIdx="2" presStyleCnt="4" custScaleX="155152" custScaleY="155152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9EE4FE8-2520-4D17-A9E4-951B836504E9}" type="pres">
      <dgm:prSet presAssocID="{F1EA26E5-59B6-4029-BECC-EB4CF848327A}" presName="iconSpace" presStyleCnt="0"/>
      <dgm:spPr/>
    </dgm:pt>
    <dgm:pt modelId="{3B28DFB7-82E1-456B-A486-E5AF16832022}" type="pres">
      <dgm:prSet presAssocID="{F1EA26E5-59B6-4029-BECC-EB4CF848327A}" presName="parTx" presStyleLbl="revTx" presStyleIdx="4" presStyleCnt="8">
        <dgm:presLayoutVars>
          <dgm:chMax val="0"/>
          <dgm:chPref val="0"/>
        </dgm:presLayoutVars>
      </dgm:prSet>
      <dgm:spPr/>
    </dgm:pt>
    <dgm:pt modelId="{E759B8FC-B177-48DA-9496-4B54193F07EF}" type="pres">
      <dgm:prSet presAssocID="{F1EA26E5-59B6-4029-BECC-EB4CF848327A}" presName="txSpace" presStyleCnt="0"/>
      <dgm:spPr/>
    </dgm:pt>
    <dgm:pt modelId="{E053CBE2-BA39-4C6E-89CD-FFE7832F4D04}" type="pres">
      <dgm:prSet presAssocID="{F1EA26E5-59B6-4029-BECC-EB4CF848327A}" presName="desTx" presStyleLbl="revTx" presStyleIdx="5" presStyleCnt="8" custScaleX="118160">
        <dgm:presLayoutVars/>
      </dgm:prSet>
      <dgm:spPr/>
    </dgm:pt>
    <dgm:pt modelId="{B9BD01E5-2AA8-4FAA-8256-839C56408B65}" type="pres">
      <dgm:prSet presAssocID="{62ABDF27-F042-4A90-9CE6-AF21245F35BC}" presName="sibTrans" presStyleCnt="0"/>
      <dgm:spPr/>
    </dgm:pt>
    <dgm:pt modelId="{D705E460-8867-48CD-B005-5411BC464300}" type="pres">
      <dgm:prSet presAssocID="{B5E49256-C9F4-4F41-8E4A-6C4B5633DEB1}" presName="compNode" presStyleCnt="0"/>
      <dgm:spPr/>
    </dgm:pt>
    <dgm:pt modelId="{7B638C77-F806-4C41-8181-D003BD69E23D}" type="pres">
      <dgm:prSet presAssocID="{B5E49256-C9F4-4F41-8E4A-6C4B5633DEB1}" presName="iconRect" presStyleLbl="node1" presStyleIdx="3" presStyleCnt="4" custScaleX="155152" custScaleY="155152" custLinFactNeighborX="2322" custLinFactNeighborY="8678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-Fi"/>
        </a:ext>
      </dgm:extLst>
    </dgm:pt>
    <dgm:pt modelId="{7C1983C7-8928-47D5-8E29-F5347EE50E4E}" type="pres">
      <dgm:prSet presAssocID="{B5E49256-C9F4-4F41-8E4A-6C4B5633DEB1}" presName="iconSpace" presStyleCnt="0"/>
      <dgm:spPr/>
    </dgm:pt>
    <dgm:pt modelId="{5A2B0F2F-C0D4-41D3-9A52-04B3097DC881}" type="pres">
      <dgm:prSet presAssocID="{B5E49256-C9F4-4F41-8E4A-6C4B5633DEB1}" presName="parTx" presStyleLbl="revTx" presStyleIdx="6" presStyleCnt="8" custLinFactNeighborX="40" custLinFactNeighborY="17970">
        <dgm:presLayoutVars>
          <dgm:chMax val="0"/>
          <dgm:chPref val="0"/>
        </dgm:presLayoutVars>
      </dgm:prSet>
      <dgm:spPr/>
    </dgm:pt>
    <dgm:pt modelId="{2A11E062-3576-4456-80A3-71E8437A6F6D}" type="pres">
      <dgm:prSet presAssocID="{B5E49256-C9F4-4F41-8E4A-6C4B5633DEB1}" presName="txSpace" presStyleCnt="0"/>
      <dgm:spPr/>
    </dgm:pt>
    <dgm:pt modelId="{8FF602F5-830A-4059-AFB4-2D3EE5160D5A}" type="pres">
      <dgm:prSet presAssocID="{B5E49256-C9F4-4F41-8E4A-6C4B5633DEB1}" presName="desTx" presStyleLbl="revTx" presStyleIdx="7" presStyleCnt="8">
        <dgm:presLayoutVars/>
      </dgm:prSet>
      <dgm:spPr/>
    </dgm:pt>
  </dgm:ptLst>
  <dgm:cxnLst>
    <dgm:cxn modelId="{564A3217-358D-4FB7-8BC1-A1A0AC13780E}" srcId="{4871F459-C399-4BB6-BD99-DE88AEA4278B}" destId="{B5E49256-C9F4-4F41-8E4A-6C4B5633DEB1}" srcOrd="3" destOrd="0" parTransId="{9B2ECCEA-2421-4B58-8438-FEB7413116D6}" sibTransId="{BBB3432C-760E-4F6C-8746-C6846A9F5C94}"/>
    <dgm:cxn modelId="{F5112820-172F-43EF-814F-F073F3C9A19E}" type="presOf" srcId="{4871F459-C399-4BB6-BD99-DE88AEA4278B}" destId="{35CA1110-9673-42E5-930D-074C825BB569}" srcOrd="0" destOrd="0" presId="urn:microsoft.com/office/officeart/2018/5/layout/CenteredIconLabelDescriptionList"/>
    <dgm:cxn modelId="{AE1D5135-69A6-4999-B1E8-14366E996ED5}" srcId="{4871F459-C399-4BB6-BD99-DE88AEA4278B}" destId="{467DEE95-0BFF-4742-AC0E-182E86FB7373}" srcOrd="0" destOrd="0" parTransId="{B9E52068-AB7A-4DE4-B13C-8C484DA2F27F}" sibTransId="{FED208E6-A1D2-483C-9BDE-3CC967BEDFDB}"/>
    <dgm:cxn modelId="{A1F03D42-154C-4471-838B-EF6C43A6641B}" type="presOf" srcId="{B5E49256-C9F4-4F41-8E4A-6C4B5633DEB1}" destId="{5A2B0F2F-C0D4-41D3-9A52-04B3097DC881}" srcOrd="0" destOrd="0" presId="urn:microsoft.com/office/officeart/2018/5/layout/CenteredIconLabelDescriptionList"/>
    <dgm:cxn modelId="{A5854743-F564-4BA5-8E23-9D372B6C2B0F}" type="presOf" srcId="{8B03A931-CE45-4A2B-A584-029BFDFB49E9}" destId="{8FF602F5-830A-4059-AFB4-2D3EE5160D5A}" srcOrd="0" destOrd="0" presId="urn:microsoft.com/office/officeart/2018/5/layout/CenteredIconLabelDescriptionList"/>
    <dgm:cxn modelId="{AFFA6675-EB5D-4A4C-BAF2-35A7301A70F5}" type="presOf" srcId="{F1EA26E5-59B6-4029-BECC-EB4CF848327A}" destId="{3B28DFB7-82E1-456B-A486-E5AF16832022}" srcOrd="0" destOrd="0" presId="urn:microsoft.com/office/officeart/2018/5/layout/CenteredIconLabelDescriptionList"/>
    <dgm:cxn modelId="{5A5BE875-2943-4A57-8004-0265531EE3D6}" srcId="{B5E49256-C9F4-4F41-8E4A-6C4B5633DEB1}" destId="{8B03A931-CE45-4A2B-A584-029BFDFB49E9}" srcOrd="0" destOrd="0" parTransId="{6A3B8160-581D-4438-9E47-1181CB2FE6A6}" sibTransId="{D3CBA778-7194-4DC2-83F5-A68B9AC2A94F}"/>
    <dgm:cxn modelId="{0B05C7A4-A006-44FE-A8FD-45F9D519509C}" type="presOf" srcId="{467DEE95-0BFF-4742-AC0E-182E86FB7373}" destId="{31B31951-C15F-413C-B1FE-0FF5930F3FD3}" srcOrd="0" destOrd="0" presId="urn:microsoft.com/office/officeart/2018/5/layout/CenteredIconLabelDescriptionList"/>
    <dgm:cxn modelId="{87276EB1-1D8B-4FFB-9653-216419E8AD96}" srcId="{4871F459-C399-4BB6-BD99-DE88AEA4278B}" destId="{F1EA26E5-59B6-4029-BECC-EB4CF848327A}" srcOrd="2" destOrd="0" parTransId="{541AB4F2-5542-45F3-901C-A5E5BC0B373B}" sibTransId="{62ABDF27-F042-4A90-9CE6-AF21245F35BC}"/>
    <dgm:cxn modelId="{68D1E7DE-FA70-4F5A-8814-97FD5AEF446D}" srcId="{4871F459-C399-4BB6-BD99-DE88AEA4278B}" destId="{53E6C579-FA7D-475B-9AA4-BDEB13405C0A}" srcOrd="1" destOrd="0" parTransId="{72D14AA2-37E8-4C78-B9B0-901400D4D442}" sibTransId="{E8BFA9DD-B1CA-4319-AE08-84BD76D32344}"/>
    <dgm:cxn modelId="{1D0107FA-435F-47D1-B7A3-3318861AF21C}" type="presOf" srcId="{53E6C579-FA7D-475B-9AA4-BDEB13405C0A}" destId="{350B71C6-5626-48E3-9433-59890114D165}" srcOrd="0" destOrd="0" presId="urn:microsoft.com/office/officeart/2018/5/layout/CenteredIconLabelDescriptionList"/>
    <dgm:cxn modelId="{88D49108-212B-4FD0-9A68-E73F2D643865}" type="presParOf" srcId="{35CA1110-9673-42E5-930D-074C825BB569}" destId="{616E783A-2874-4517-8749-9212A2946870}" srcOrd="0" destOrd="0" presId="urn:microsoft.com/office/officeart/2018/5/layout/CenteredIconLabelDescriptionList"/>
    <dgm:cxn modelId="{61E860BF-E5E7-4F47-B5B0-C3FC2C83CB01}" type="presParOf" srcId="{616E783A-2874-4517-8749-9212A2946870}" destId="{5C8D4165-F16C-479D-A764-48D8F372250C}" srcOrd="0" destOrd="0" presId="urn:microsoft.com/office/officeart/2018/5/layout/CenteredIconLabelDescriptionList"/>
    <dgm:cxn modelId="{F8ABC823-2F3B-49AC-9CEF-5C027271CF64}" type="presParOf" srcId="{616E783A-2874-4517-8749-9212A2946870}" destId="{1CA3BE43-8A77-4338-AE5E-BA4A38784328}" srcOrd="1" destOrd="0" presId="urn:microsoft.com/office/officeart/2018/5/layout/CenteredIconLabelDescriptionList"/>
    <dgm:cxn modelId="{856C3A6B-D237-4034-9685-72CB49CA2291}" type="presParOf" srcId="{616E783A-2874-4517-8749-9212A2946870}" destId="{31B31951-C15F-413C-B1FE-0FF5930F3FD3}" srcOrd="2" destOrd="0" presId="urn:microsoft.com/office/officeart/2018/5/layout/CenteredIconLabelDescriptionList"/>
    <dgm:cxn modelId="{3B3E2D37-5EBE-4107-9C04-9E1FA171A9B2}" type="presParOf" srcId="{616E783A-2874-4517-8749-9212A2946870}" destId="{A096F7B5-6208-4DEE-AD96-F40C67140759}" srcOrd="3" destOrd="0" presId="urn:microsoft.com/office/officeart/2018/5/layout/CenteredIconLabelDescriptionList"/>
    <dgm:cxn modelId="{08186B25-8E9A-4FE1-8178-327A714349DF}" type="presParOf" srcId="{616E783A-2874-4517-8749-9212A2946870}" destId="{B4ED78A0-7D43-4FFB-83D8-03243B7812FD}" srcOrd="4" destOrd="0" presId="urn:microsoft.com/office/officeart/2018/5/layout/CenteredIconLabelDescriptionList"/>
    <dgm:cxn modelId="{0A010481-EE17-4BA8-86F9-EF6C7DB6BE99}" type="presParOf" srcId="{35CA1110-9673-42E5-930D-074C825BB569}" destId="{3E27145F-5075-4478-87E7-1E306C928EB8}" srcOrd="1" destOrd="0" presId="urn:microsoft.com/office/officeart/2018/5/layout/CenteredIconLabelDescriptionList"/>
    <dgm:cxn modelId="{515B2F1A-E20D-40B2-8FBA-E29959ED17F0}" type="presParOf" srcId="{35CA1110-9673-42E5-930D-074C825BB569}" destId="{8EFC14B1-93CE-4F83-AC3E-B0A7081793A5}" srcOrd="2" destOrd="0" presId="urn:microsoft.com/office/officeart/2018/5/layout/CenteredIconLabelDescriptionList"/>
    <dgm:cxn modelId="{BD29CB5E-9B72-456C-B3C0-0C56078886EA}" type="presParOf" srcId="{8EFC14B1-93CE-4F83-AC3E-B0A7081793A5}" destId="{7AB7EFC2-1008-463A-BA43-6C33157F9132}" srcOrd="0" destOrd="0" presId="urn:microsoft.com/office/officeart/2018/5/layout/CenteredIconLabelDescriptionList"/>
    <dgm:cxn modelId="{560B426A-3464-4263-AC92-62B04843809F}" type="presParOf" srcId="{8EFC14B1-93CE-4F83-AC3E-B0A7081793A5}" destId="{C36D512A-0620-466B-8F1C-E57E09F484CE}" srcOrd="1" destOrd="0" presId="urn:microsoft.com/office/officeart/2018/5/layout/CenteredIconLabelDescriptionList"/>
    <dgm:cxn modelId="{9A162B4C-2837-4736-B237-66C3A4F47D77}" type="presParOf" srcId="{8EFC14B1-93CE-4F83-AC3E-B0A7081793A5}" destId="{350B71C6-5626-48E3-9433-59890114D165}" srcOrd="2" destOrd="0" presId="urn:microsoft.com/office/officeart/2018/5/layout/CenteredIconLabelDescriptionList"/>
    <dgm:cxn modelId="{99B3B553-B61C-4A5D-B5DB-F06E40B21B06}" type="presParOf" srcId="{8EFC14B1-93CE-4F83-AC3E-B0A7081793A5}" destId="{B35806B3-1ACC-4958-BA35-0FA872B231EE}" srcOrd="3" destOrd="0" presId="urn:microsoft.com/office/officeart/2018/5/layout/CenteredIconLabelDescriptionList"/>
    <dgm:cxn modelId="{0329CD5B-0F0E-4FD6-A5B2-F250E812B440}" type="presParOf" srcId="{8EFC14B1-93CE-4F83-AC3E-B0A7081793A5}" destId="{8C646EE9-84A4-4890-BED8-D9F5F7AF4333}" srcOrd="4" destOrd="0" presId="urn:microsoft.com/office/officeart/2018/5/layout/CenteredIconLabelDescriptionList"/>
    <dgm:cxn modelId="{EE5CC79E-FC1D-41CA-8253-D17D256DBA38}" type="presParOf" srcId="{35CA1110-9673-42E5-930D-074C825BB569}" destId="{747BC4FE-F8E2-40D2-915C-4978539882BD}" srcOrd="3" destOrd="0" presId="urn:microsoft.com/office/officeart/2018/5/layout/CenteredIconLabelDescriptionList"/>
    <dgm:cxn modelId="{41762CD4-A6E5-4FA0-A96B-D004C5958B2A}" type="presParOf" srcId="{35CA1110-9673-42E5-930D-074C825BB569}" destId="{A300B520-8866-41C8-B29F-0EDAFC7878A2}" srcOrd="4" destOrd="0" presId="urn:microsoft.com/office/officeart/2018/5/layout/CenteredIconLabelDescriptionList"/>
    <dgm:cxn modelId="{20FA5DCB-17A4-4EF1-89C7-5A33372FCD37}" type="presParOf" srcId="{A300B520-8866-41C8-B29F-0EDAFC7878A2}" destId="{79BE86B5-D971-40B4-88CC-53839BC0D13D}" srcOrd="0" destOrd="0" presId="urn:microsoft.com/office/officeart/2018/5/layout/CenteredIconLabelDescriptionList"/>
    <dgm:cxn modelId="{586E9A71-A567-4745-957B-F47DE2C6BEB5}" type="presParOf" srcId="{A300B520-8866-41C8-B29F-0EDAFC7878A2}" destId="{99EE4FE8-2520-4D17-A9E4-951B836504E9}" srcOrd="1" destOrd="0" presId="urn:microsoft.com/office/officeart/2018/5/layout/CenteredIconLabelDescriptionList"/>
    <dgm:cxn modelId="{A7E3C47B-7646-4D28-8AA5-BDACF1E97219}" type="presParOf" srcId="{A300B520-8866-41C8-B29F-0EDAFC7878A2}" destId="{3B28DFB7-82E1-456B-A486-E5AF16832022}" srcOrd="2" destOrd="0" presId="urn:microsoft.com/office/officeart/2018/5/layout/CenteredIconLabelDescriptionList"/>
    <dgm:cxn modelId="{D1B0876F-DAE3-425D-997E-6A1A4A02FA6D}" type="presParOf" srcId="{A300B520-8866-41C8-B29F-0EDAFC7878A2}" destId="{E759B8FC-B177-48DA-9496-4B54193F07EF}" srcOrd="3" destOrd="0" presId="urn:microsoft.com/office/officeart/2018/5/layout/CenteredIconLabelDescriptionList"/>
    <dgm:cxn modelId="{04A4EA33-40FA-4861-B532-C6DF5B935205}" type="presParOf" srcId="{A300B520-8866-41C8-B29F-0EDAFC7878A2}" destId="{E053CBE2-BA39-4C6E-89CD-FFE7832F4D04}" srcOrd="4" destOrd="0" presId="urn:microsoft.com/office/officeart/2018/5/layout/CenteredIconLabelDescriptionList"/>
    <dgm:cxn modelId="{3A5365DE-DF37-45A2-B61E-EF0A0C0C7F81}" type="presParOf" srcId="{35CA1110-9673-42E5-930D-074C825BB569}" destId="{B9BD01E5-2AA8-4FAA-8256-839C56408B65}" srcOrd="5" destOrd="0" presId="urn:microsoft.com/office/officeart/2018/5/layout/CenteredIconLabelDescriptionList"/>
    <dgm:cxn modelId="{9F3C73DA-ABC4-4F36-A9E7-5246CE2D514B}" type="presParOf" srcId="{35CA1110-9673-42E5-930D-074C825BB569}" destId="{D705E460-8867-48CD-B005-5411BC464300}" srcOrd="6" destOrd="0" presId="urn:microsoft.com/office/officeart/2018/5/layout/CenteredIconLabelDescriptionList"/>
    <dgm:cxn modelId="{17089C01-5A65-4F40-8992-BCF5D45759A9}" type="presParOf" srcId="{D705E460-8867-48CD-B005-5411BC464300}" destId="{7B638C77-F806-4C41-8181-D003BD69E23D}" srcOrd="0" destOrd="0" presId="urn:microsoft.com/office/officeart/2018/5/layout/CenteredIconLabelDescriptionList"/>
    <dgm:cxn modelId="{2F4C2C19-00D4-4E03-B463-282694C99273}" type="presParOf" srcId="{D705E460-8867-48CD-B005-5411BC464300}" destId="{7C1983C7-8928-47D5-8E29-F5347EE50E4E}" srcOrd="1" destOrd="0" presId="urn:microsoft.com/office/officeart/2018/5/layout/CenteredIconLabelDescriptionList"/>
    <dgm:cxn modelId="{A142226C-9483-4EF0-9401-651F62C1CF4C}" type="presParOf" srcId="{D705E460-8867-48CD-B005-5411BC464300}" destId="{5A2B0F2F-C0D4-41D3-9A52-04B3097DC881}" srcOrd="2" destOrd="0" presId="urn:microsoft.com/office/officeart/2018/5/layout/CenteredIconLabelDescriptionList"/>
    <dgm:cxn modelId="{77E524E8-E3A1-406A-8F69-D23C7E997E97}" type="presParOf" srcId="{D705E460-8867-48CD-B005-5411BC464300}" destId="{2A11E062-3576-4456-80A3-71E8437A6F6D}" srcOrd="3" destOrd="0" presId="urn:microsoft.com/office/officeart/2018/5/layout/CenteredIconLabelDescriptionList"/>
    <dgm:cxn modelId="{90F1A414-8469-4175-9FC3-151AB0FFA7D5}" type="presParOf" srcId="{D705E460-8867-48CD-B005-5411BC464300}" destId="{8FF602F5-830A-4059-AFB4-2D3EE5160D5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D213DD-8243-41B4-909A-6E9193C4A8B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F21EC0-EB7F-4A2D-9606-0EB91235182D}">
      <dgm:prSet/>
      <dgm:spPr/>
      <dgm:t>
        <a:bodyPr/>
        <a:lstStyle/>
        <a:p>
          <a:r>
            <a:rPr lang="en-GB" dirty="0"/>
            <a:t>Admin / Business:</a:t>
          </a:r>
          <a:endParaRPr lang="en-US" dirty="0"/>
        </a:p>
      </dgm:t>
    </dgm:pt>
    <dgm:pt modelId="{773352BC-46A7-4C79-AFAB-11C8171B542F}" type="parTrans" cxnId="{5B16E9FF-54C6-432E-A8EA-7313A653867C}">
      <dgm:prSet/>
      <dgm:spPr/>
      <dgm:t>
        <a:bodyPr/>
        <a:lstStyle/>
        <a:p>
          <a:endParaRPr lang="en-US"/>
        </a:p>
      </dgm:t>
    </dgm:pt>
    <dgm:pt modelId="{9D500E99-CB95-4AD1-A5F9-78CDFE37B52F}" type="sibTrans" cxnId="{5B16E9FF-54C6-432E-A8EA-7313A653867C}">
      <dgm:prSet/>
      <dgm:spPr/>
      <dgm:t>
        <a:bodyPr/>
        <a:lstStyle/>
        <a:p>
          <a:endParaRPr lang="en-US"/>
        </a:p>
      </dgm:t>
    </dgm:pt>
    <dgm:pt modelId="{9D85B810-20AF-42D2-AD8F-FFF402B9AC98}">
      <dgm:prSet/>
      <dgm:spPr/>
      <dgm:t>
        <a:bodyPr/>
        <a:lstStyle/>
        <a:p>
          <a:r>
            <a:rPr lang="en-GB" dirty="0"/>
            <a:t>MIS</a:t>
          </a:r>
          <a:endParaRPr lang="en-US" dirty="0"/>
        </a:p>
      </dgm:t>
    </dgm:pt>
    <dgm:pt modelId="{FD1C63BF-940B-4D0F-8E25-64E8E398F5E3}" type="parTrans" cxnId="{66A22BDD-7B93-4945-A7FB-8B0443997F4A}">
      <dgm:prSet/>
      <dgm:spPr/>
      <dgm:t>
        <a:bodyPr/>
        <a:lstStyle/>
        <a:p>
          <a:endParaRPr lang="en-US"/>
        </a:p>
      </dgm:t>
    </dgm:pt>
    <dgm:pt modelId="{555A70FA-8160-4201-AEEA-39876A3A1F11}" type="sibTrans" cxnId="{66A22BDD-7B93-4945-A7FB-8B0443997F4A}">
      <dgm:prSet/>
      <dgm:spPr/>
      <dgm:t>
        <a:bodyPr/>
        <a:lstStyle/>
        <a:p>
          <a:endParaRPr lang="en-US"/>
        </a:p>
      </dgm:t>
    </dgm:pt>
    <dgm:pt modelId="{345C05BE-4108-49FD-A7B8-04D68EF70600}">
      <dgm:prSet/>
      <dgm:spPr/>
      <dgm:t>
        <a:bodyPr/>
        <a:lstStyle/>
        <a:p>
          <a:r>
            <a:rPr lang="en-GB"/>
            <a:t>Email</a:t>
          </a:r>
          <a:endParaRPr lang="en-US"/>
        </a:p>
      </dgm:t>
    </dgm:pt>
    <dgm:pt modelId="{BF3C0166-75D4-414E-BE28-C6DB8B5531FD}" type="parTrans" cxnId="{66A672B7-5F30-4E7A-A3B9-EA382B93F430}">
      <dgm:prSet/>
      <dgm:spPr/>
      <dgm:t>
        <a:bodyPr/>
        <a:lstStyle/>
        <a:p>
          <a:endParaRPr lang="en-US"/>
        </a:p>
      </dgm:t>
    </dgm:pt>
    <dgm:pt modelId="{DB4ABE17-29A7-41DC-AA7C-54485BC75EFA}" type="sibTrans" cxnId="{66A672B7-5F30-4E7A-A3B9-EA382B93F430}">
      <dgm:prSet/>
      <dgm:spPr/>
      <dgm:t>
        <a:bodyPr/>
        <a:lstStyle/>
        <a:p>
          <a:endParaRPr lang="en-US"/>
        </a:p>
      </dgm:t>
    </dgm:pt>
    <dgm:pt modelId="{4864C590-3985-4BFA-9D5C-22CBD5500331}">
      <dgm:prSet/>
      <dgm:spPr/>
      <dgm:t>
        <a:bodyPr/>
        <a:lstStyle/>
        <a:p>
          <a:r>
            <a:rPr lang="en-GB"/>
            <a:t>Telephony (VoIP)</a:t>
          </a:r>
          <a:endParaRPr lang="en-US"/>
        </a:p>
      </dgm:t>
    </dgm:pt>
    <dgm:pt modelId="{7AB4E811-802B-4FA6-A0A9-D4E0B75CE376}" type="parTrans" cxnId="{1248D45C-C874-4F18-8AFE-4F03B78518C8}">
      <dgm:prSet/>
      <dgm:spPr/>
      <dgm:t>
        <a:bodyPr/>
        <a:lstStyle/>
        <a:p>
          <a:endParaRPr lang="en-US"/>
        </a:p>
      </dgm:t>
    </dgm:pt>
    <dgm:pt modelId="{6A62029C-8A10-4C71-844F-FD3DC660830B}" type="sibTrans" cxnId="{1248D45C-C874-4F18-8AFE-4F03B78518C8}">
      <dgm:prSet/>
      <dgm:spPr/>
      <dgm:t>
        <a:bodyPr/>
        <a:lstStyle/>
        <a:p>
          <a:endParaRPr lang="en-US"/>
        </a:p>
      </dgm:t>
    </dgm:pt>
    <dgm:pt modelId="{AA9C6161-9574-4826-AAF5-206E3FB7B014}">
      <dgm:prSet/>
      <dgm:spPr/>
      <dgm:t>
        <a:bodyPr/>
        <a:lstStyle/>
        <a:p>
          <a:r>
            <a:rPr lang="en-GB"/>
            <a:t>Building Management</a:t>
          </a:r>
          <a:endParaRPr lang="en-US"/>
        </a:p>
      </dgm:t>
    </dgm:pt>
    <dgm:pt modelId="{D0F41E5D-3629-4984-A479-F0C6AD147F72}" type="parTrans" cxnId="{682883A8-5DA1-4400-A3F0-53CF74575759}">
      <dgm:prSet/>
      <dgm:spPr/>
      <dgm:t>
        <a:bodyPr/>
        <a:lstStyle/>
        <a:p>
          <a:endParaRPr lang="en-US"/>
        </a:p>
      </dgm:t>
    </dgm:pt>
    <dgm:pt modelId="{7D4798CC-6B4E-4070-9708-2C1491240782}" type="sibTrans" cxnId="{682883A8-5DA1-4400-A3F0-53CF74575759}">
      <dgm:prSet/>
      <dgm:spPr/>
      <dgm:t>
        <a:bodyPr/>
        <a:lstStyle/>
        <a:p>
          <a:endParaRPr lang="en-US"/>
        </a:p>
      </dgm:t>
    </dgm:pt>
    <dgm:pt modelId="{6E548D9F-70D9-4CA4-97FA-4C25758B2DCC}">
      <dgm:prSet/>
      <dgm:spPr/>
      <dgm:t>
        <a:bodyPr/>
        <a:lstStyle/>
        <a:p>
          <a:r>
            <a:rPr lang="en-GB"/>
            <a:t>CCTV / Alarm systems remote monitoring</a:t>
          </a:r>
          <a:endParaRPr lang="en-US"/>
        </a:p>
      </dgm:t>
    </dgm:pt>
    <dgm:pt modelId="{DBA2B39D-C50A-47B2-B3DB-4F6B9B01A24D}" type="parTrans" cxnId="{72D7740D-ACF2-496E-836C-3B7F29329DAF}">
      <dgm:prSet/>
      <dgm:spPr/>
      <dgm:t>
        <a:bodyPr/>
        <a:lstStyle/>
        <a:p>
          <a:endParaRPr lang="en-US"/>
        </a:p>
      </dgm:t>
    </dgm:pt>
    <dgm:pt modelId="{14570D82-F768-4022-A726-E3EB33636E60}" type="sibTrans" cxnId="{72D7740D-ACF2-496E-836C-3B7F29329DAF}">
      <dgm:prSet/>
      <dgm:spPr/>
      <dgm:t>
        <a:bodyPr/>
        <a:lstStyle/>
        <a:p>
          <a:endParaRPr lang="en-US"/>
        </a:p>
      </dgm:t>
    </dgm:pt>
    <dgm:pt modelId="{5210C9B1-05C5-40AE-98B4-C7F946B64E3F}">
      <dgm:prSet/>
      <dgm:spPr/>
      <dgm:t>
        <a:bodyPr/>
        <a:lstStyle/>
        <a:p>
          <a:r>
            <a:rPr lang="en-GB"/>
            <a:t>Device management (MDM)</a:t>
          </a:r>
          <a:endParaRPr lang="en-US"/>
        </a:p>
      </dgm:t>
    </dgm:pt>
    <dgm:pt modelId="{EBC16C9A-7C02-4219-A7CF-882E7F1B2EC1}" type="parTrans" cxnId="{9FA450E9-276D-442B-B5A5-C0037427E299}">
      <dgm:prSet/>
      <dgm:spPr/>
      <dgm:t>
        <a:bodyPr/>
        <a:lstStyle/>
        <a:p>
          <a:endParaRPr lang="en-US"/>
        </a:p>
      </dgm:t>
    </dgm:pt>
    <dgm:pt modelId="{76CC62DC-999E-4964-AFF7-A44157EB3F5B}" type="sibTrans" cxnId="{9FA450E9-276D-442B-B5A5-C0037427E299}">
      <dgm:prSet/>
      <dgm:spPr/>
      <dgm:t>
        <a:bodyPr/>
        <a:lstStyle/>
        <a:p>
          <a:endParaRPr lang="en-US"/>
        </a:p>
      </dgm:t>
    </dgm:pt>
    <dgm:pt modelId="{02136D13-50FE-F64E-AA83-F32C4801884E}" type="pres">
      <dgm:prSet presAssocID="{C0D213DD-8243-41B4-909A-6E9193C4A8B4}" presName="linear" presStyleCnt="0">
        <dgm:presLayoutVars>
          <dgm:animLvl val="lvl"/>
          <dgm:resizeHandles val="exact"/>
        </dgm:presLayoutVars>
      </dgm:prSet>
      <dgm:spPr/>
    </dgm:pt>
    <dgm:pt modelId="{58DD34CB-6D38-2A46-86A8-63F95069BFAE}" type="pres">
      <dgm:prSet presAssocID="{75F21EC0-EB7F-4A2D-9606-0EB91235182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F548D03-51A1-9249-A127-542662B70D18}" type="pres">
      <dgm:prSet presAssocID="{75F21EC0-EB7F-4A2D-9606-0EB91235182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0149402-1822-C142-9AFF-69E5FFAC195E}" type="presOf" srcId="{5210C9B1-05C5-40AE-98B4-C7F946B64E3F}" destId="{3F548D03-51A1-9249-A127-542662B70D18}" srcOrd="0" destOrd="5" presId="urn:microsoft.com/office/officeart/2005/8/layout/vList2"/>
    <dgm:cxn modelId="{2FB05A04-1CE9-414D-B3C1-4450028EBBFF}" type="presOf" srcId="{4864C590-3985-4BFA-9D5C-22CBD5500331}" destId="{3F548D03-51A1-9249-A127-542662B70D18}" srcOrd="0" destOrd="2" presId="urn:microsoft.com/office/officeart/2005/8/layout/vList2"/>
    <dgm:cxn modelId="{72D7740D-ACF2-496E-836C-3B7F29329DAF}" srcId="{75F21EC0-EB7F-4A2D-9606-0EB91235182D}" destId="{6E548D9F-70D9-4CA4-97FA-4C25758B2DCC}" srcOrd="4" destOrd="0" parTransId="{DBA2B39D-C50A-47B2-B3DB-4F6B9B01A24D}" sibTransId="{14570D82-F768-4022-A726-E3EB33636E60}"/>
    <dgm:cxn modelId="{2E0EFD29-845A-3940-9275-A3AA34B6D6B4}" type="presOf" srcId="{345C05BE-4108-49FD-A7B8-04D68EF70600}" destId="{3F548D03-51A1-9249-A127-542662B70D18}" srcOrd="0" destOrd="1" presId="urn:microsoft.com/office/officeart/2005/8/layout/vList2"/>
    <dgm:cxn modelId="{1248D45C-C874-4F18-8AFE-4F03B78518C8}" srcId="{75F21EC0-EB7F-4A2D-9606-0EB91235182D}" destId="{4864C590-3985-4BFA-9D5C-22CBD5500331}" srcOrd="2" destOrd="0" parTransId="{7AB4E811-802B-4FA6-A0A9-D4E0B75CE376}" sibTransId="{6A62029C-8A10-4C71-844F-FD3DC660830B}"/>
    <dgm:cxn modelId="{99B2094E-0C8E-6043-888A-C60DB66E5DCD}" type="presOf" srcId="{9D85B810-20AF-42D2-AD8F-FFF402B9AC98}" destId="{3F548D03-51A1-9249-A127-542662B70D18}" srcOrd="0" destOrd="0" presId="urn:microsoft.com/office/officeart/2005/8/layout/vList2"/>
    <dgm:cxn modelId="{B655997E-F05D-A740-AA2A-52F5F3F538B1}" type="presOf" srcId="{75F21EC0-EB7F-4A2D-9606-0EB91235182D}" destId="{58DD34CB-6D38-2A46-86A8-63F95069BFAE}" srcOrd="0" destOrd="0" presId="urn:microsoft.com/office/officeart/2005/8/layout/vList2"/>
    <dgm:cxn modelId="{EB9674A1-695C-094B-9813-17BE3503AA54}" type="presOf" srcId="{C0D213DD-8243-41B4-909A-6E9193C4A8B4}" destId="{02136D13-50FE-F64E-AA83-F32C4801884E}" srcOrd="0" destOrd="0" presId="urn:microsoft.com/office/officeart/2005/8/layout/vList2"/>
    <dgm:cxn modelId="{DE24F5A6-877D-1F45-8FA0-20E6D327C7C2}" type="presOf" srcId="{6E548D9F-70D9-4CA4-97FA-4C25758B2DCC}" destId="{3F548D03-51A1-9249-A127-542662B70D18}" srcOrd="0" destOrd="4" presId="urn:microsoft.com/office/officeart/2005/8/layout/vList2"/>
    <dgm:cxn modelId="{682883A8-5DA1-4400-A3F0-53CF74575759}" srcId="{75F21EC0-EB7F-4A2D-9606-0EB91235182D}" destId="{AA9C6161-9574-4826-AAF5-206E3FB7B014}" srcOrd="3" destOrd="0" parTransId="{D0F41E5D-3629-4984-A479-F0C6AD147F72}" sibTransId="{7D4798CC-6B4E-4070-9708-2C1491240782}"/>
    <dgm:cxn modelId="{66A672B7-5F30-4E7A-A3B9-EA382B93F430}" srcId="{75F21EC0-EB7F-4A2D-9606-0EB91235182D}" destId="{345C05BE-4108-49FD-A7B8-04D68EF70600}" srcOrd="1" destOrd="0" parTransId="{BF3C0166-75D4-414E-BE28-C6DB8B5531FD}" sibTransId="{DB4ABE17-29A7-41DC-AA7C-54485BC75EFA}"/>
    <dgm:cxn modelId="{66A22BDD-7B93-4945-A7FB-8B0443997F4A}" srcId="{75F21EC0-EB7F-4A2D-9606-0EB91235182D}" destId="{9D85B810-20AF-42D2-AD8F-FFF402B9AC98}" srcOrd="0" destOrd="0" parTransId="{FD1C63BF-940B-4D0F-8E25-64E8E398F5E3}" sibTransId="{555A70FA-8160-4201-AEEA-39876A3A1F11}"/>
    <dgm:cxn modelId="{C065B4E7-75D5-924B-9D27-936F2FAE5E3C}" type="presOf" srcId="{AA9C6161-9574-4826-AAF5-206E3FB7B014}" destId="{3F548D03-51A1-9249-A127-542662B70D18}" srcOrd="0" destOrd="3" presId="urn:microsoft.com/office/officeart/2005/8/layout/vList2"/>
    <dgm:cxn modelId="{9FA450E9-276D-442B-B5A5-C0037427E299}" srcId="{75F21EC0-EB7F-4A2D-9606-0EB91235182D}" destId="{5210C9B1-05C5-40AE-98B4-C7F946B64E3F}" srcOrd="5" destOrd="0" parTransId="{EBC16C9A-7C02-4219-A7CF-882E7F1B2EC1}" sibTransId="{76CC62DC-999E-4964-AFF7-A44157EB3F5B}"/>
    <dgm:cxn modelId="{5B16E9FF-54C6-432E-A8EA-7313A653867C}" srcId="{C0D213DD-8243-41B4-909A-6E9193C4A8B4}" destId="{75F21EC0-EB7F-4A2D-9606-0EB91235182D}" srcOrd="0" destOrd="0" parTransId="{773352BC-46A7-4C79-AFAB-11C8171B542F}" sibTransId="{9D500E99-CB95-4AD1-A5F9-78CDFE37B52F}"/>
    <dgm:cxn modelId="{E4818796-C65F-D94A-83EC-3046EA4ECC2B}" type="presParOf" srcId="{02136D13-50FE-F64E-AA83-F32C4801884E}" destId="{58DD34CB-6D38-2A46-86A8-63F95069BFAE}" srcOrd="0" destOrd="0" presId="urn:microsoft.com/office/officeart/2005/8/layout/vList2"/>
    <dgm:cxn modelId="{F1397FE4-9CA1-CE4D-B42A-4AE82E852BDA}" type="presParOf" srcId="{02136D13-50FE-F64E-AA83-F32C4801884E}" destId="{3F548D03-51A1-9249-A127-542662B70D1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85A829-590B-438E-80C1-25E053BFB73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80A9D0-7626-4759-B6DF-51A3B41E2EC1}">
      <dgm:prSet/>
      <dgm:spPr/>
      <dgm:t>
        <a:bodyPr/>
        <a:lstStyle/>
        <a:p>
          <a:r>
            <a:rPr lang="en-GB" dirty="0"/>
            <a:t>Core Applications (</a:t>
          </a:r>
          <a:r>
            <a:rPr lang="en-GB" dirty="0" err="1"/>
            <a:t>inc</a:t>
          </a:r>
          <a:r>
            <a:rPr lang="en-GB" dirty="0"/>
            <a:t> Google G-Suite and Microsoft Office 365)</a:t>
          </a:r>
          <a:endParaRPr lang="en-US" dirty="0"/>
        </a:p>
      </dgm:t>
    </dgm:pt>
    <dgm:pt modelId="{85A3F032-6AAA-4790-A0DC-29CB08BECADA}" type="parTrans" cxnId="{DBF69434-13D3-473E-B5D5-8931D7DF56BA}">
      <dgm:prSet/>
      <dgm:spPr/>
      <dgm:t>
        <a:bodyPr/>
        <a:lstStyle/>
        <a:p>
          <a:endParaRPr lang="en-US"/>
        </a:p>
      </dgm:t>
    </dgm:pt>
    <dgm:pt modelId="{E12CD8EF-14B0-46D3-96FC-E8290E7A869E}" type="sibTrans" cxnId="{DBF69434-13D3-473E-B5D5-8931D7DF56BA}">
      <dgm:prSet/>
      <dgm:spPr/>
      <dgm:t>
        <a:bodyPr/>
        <a:lstStyle/>
        <a:p>
          <a:endParaRPr lang="en-US"/>
        </a:p>
      </dgm:t>
    </dgm:pt>
    <dgm:pt modelId="{70BC3E2C-7A43-4AB2-A93E-42CC8746254E}">
      <dgm:prSet/>
      <dgm:spPr/>
      <dgm:t>
        <a:bodyPr/>
        <a:lstStyle/>
        <a:p>
          <a:r>
            <a:rPr lang="en-GB" dirty="0"/>
            <a:t>Other Apps – (e.g. </a:t>
          </a:r>
          <a:r>
            <a:rPr lang="en-GB" dirty="0" err="1"/>
            <a:t>RMEasimaths</a:t>
          </a:r>
          <a:r>
            <a:rPr lang="en-GB" dirty="0"/>
            <a:t> or Capita Reading Cloud)</a:t>
          </a:r>
          <a:endParaRPr lang="en-US" dirty="0"/>
        </a:p>
      </dgm:t>
    </dgm:pt>
    <dgm:pt modelId="{75DFFD1D-10CB-4738-AB59-BB40878D7462}" type="parTrans" cxnId="{B77AAF53-DC20-486E-8298-7ABE4AD74D2A}">
      <dgm:prSet/>
      <dgm:spPr/>
      <dgm:t>
        <a:bodyPr/>
        <a:lstStyle/>
        <a:p>
          <a:endParaRPr lang="en-US"/>
        </a:p>
      </dgm:t>
    </dgm:pt>
    <dgm:pt modelId="{53AFC92B-D3FD-4E0E-A4F3-ABBF5AE26C5F}" type="sibTrans" cxnId="{B77AAF53-DC20-486E-8298-7ABE4AD74D2A}">
      <dgm:prSet/>
      <dgm:spPr/>
      <dgm:t>
        <a:bodyPr/>
        <a:lstStyle/>
        <a:p>
          <a:endParaRPr lang="en-US"/>
        </a:p>
      </dgm:t>
    </dgm:pt>
    <dgm:pt modelId="{2797B200-8A2A-4B7C-859A-ED66E522F942}">
      <dgm:prSet/>
      <dgm:spPr/>
      <dgm:t>
        <a:bodyPr/>
        <a:lstStyle/>
        <a:p>
          <a:r>
            <a:rPr lang="en-GB" dirty="0"/>
            <a:t>Video</a:t>
          </a:r>
          <a:endParaRPr lang="en-US" dirty="0"/>
        </a:p>
      </dgm:t>
    </dgm:pt>
    <dgm:pt modelId="{243C94EC-DD0F-44C4-A75C-9672E611BDFB}" type="parTrans" cxnId="{955E074D-467C-493A-9B6E-296C27CF5C3A}">
      <dgm:prSet/>
      <dgm:spPr/>
      <dgm:t>
        <a:bodyPr/>
        <a:lstStyle/>
        <a:p>
          <a:endParaRPr lang="en-US"/>
        </a:p>
      </dgm:t>
    </dgm:pt>
    <dgm:pt modelId="{265BAA15-5236-48BA-9C01-7781C81B04A2}" type="sibTrans" cxnId="{955E074D-467C-493A-9B6E-296C27CF5C3A}">
      <dgm:prSet/>
      <dgm:spPr/>
      <dgm:t>
        <a:bodyPr/>
        <a:lstStyle/>
        <a:p>
          <a:endParaRPr lang="en-US"/>
        </a:p>
      </dgm:t>
    </dgm:pt>
    <dgm:pt modelId="{E404DD97-FB06-4251-8B2D-ECE7146C56ED}">
      <dgm:prSet/>
      <dgm:spPr/>
      <dgm:t>
        <a:bodyPr/>
        <a:lstStyle/>
        <a:p>
          <a:r>
            <a:rPr lang="en-GB" dirty="0" err="1"/>
            <a:t>BYoD</a:t>
          </a:r>
          <a:endParaRPr lang="en-US" dirty="0"/>
        </a:p>
      </dgm:t>
    </dgm:pt>
    <dgm:pt modelId="{9F19FA5D-6B37-4085-A7CE-961DE4702958}" type="parTrans" cxnId="{E491FAE7-3512-4D43-8DE0-1CB78B7A0F0A}">
      <dgm:prSet/>
      <dgm:spPr/>
      <dgm:t>
        <a:bodyPr/>
        <a:lstStyle/>
        <a:p>
          <a:endParaRPr lang="en-US"/>
        </a:p>
      </dgm:t>
    </dgm:pt>
    <dgm:pt modelId="{8397C54E-9C2D-4F4E-8301-96ABD7995FCC}" type="sibTrans" cxnId="{E491FAE7-3512-4D43-8DE0-1CB78B7A0F0A}">
      <dgm:prSet/>
      <dgm:spPr/>
      <dgm:t>
        <a:bodyPr/>
        <a:lstStyle/>
        <a:p>
          <a:endParaRPr lang="en-US"/>
        </a:p>
      </dgm:t>
    </dgm:pt>
    <dgm:pt modelId="{5EB64EEE-4CBE-433A-8D5B-077ADA904A9E}">
      <dgm:prSet/>
      <dgm:spPr/>
      <dgm:t>
        <a:bodyPr/>
        <a:lstStyle/>
        <a:p>
          <a:r>
            <a:rPr lang="en-GB" dirty="0"/>
            <a:t>Safeguarding – (filtering, logging, reporting, alerting)</a:t>
          </a:r>
          <a:endParaRPr lang="en-US" dirty="0"/>
        </a:p>
      </dgm:t>
    </dgm:pt>
    <dgm:pt modelId="{2D27BB7A-2133-47CE-864E-806C0426A796}" type="parTrans" cxnId="{632093B4-18C0-4EA5-A2D4-E7D6E05EB1C8}">
      <dgm:prSet/>
      <dgm:spPr/>
      <dgm:t>
        <a:bodyPr/>
        <a:lstStyle/>
        <a:p>
          <a:endParaRPr lang="en-US"/>
        </a:p>
      </dgm:t>
    </dgm:pt>
    <dgm:pt modelId="{3BBCC07F-6D64-405D-827F-9A479DAE98E3}" type="sibTrans" cxnId="{632093B4-18C0-4EA5-A2D4-E7D6E05EB1C8}">
      <dgm:prSet/>
      <dgm:spPr/>
      <dgm:t>
        <a:bodyPr/>
        <a:lstStyle/>
        <a:p>
          <a:endParaRPr lang="en-US"/>
        </a:p>
      </dgm:t>
    </dgm:pt>
    <dgm:pt modelId="{71C7FC52-D018-6048-96D2-9F44971C4773}">
      <dgm:prSet/>
      <dgm:spPr/>
      <dgm:t>
        <a:bodyPr/>
        <a:lstStyle/>
        <a:p>
          <a:r>
            <a:rPr lang="en-US" dirty="0"/>
            <a:t>Education</a:t>
          </a:r>
        </a:p>
      </dgm:t>
    </dgm:pt>
    <dgm:pt modelId="{9F919CC0-F2DB-284D-9AF6-E4695C7C6937}" type="parTrans" cxnId="{EF0F7E62-2B6D-D543-B1D4-CDFDE5D0E7F1}">
      <dgm:prSet/>
      <dgm:spPr/>
      <dgm:t>
        <a:bodyPr/>
        <a:lstStyle/>
        <a:p>
          <a:endParaRPr lang="en-GB"/>
        </a:p>
      </dgm:t>
    </dgm:pt>
    <dgm:pt modelId="{DA2DE5A6-F790-534D-A416-F02651FF9F6A}" type="sibTrans" cxnId="{EF0F7E62-2B6D-D543-B1D4-CDFDE5D0E7F1}">
      <dgm:prSet/>
      <dgm:spPr/>
      <dgm:t>
        <a:bodyPr/>
        <a:lstStyle/>
        <a:p>
          <a:endParaRPr lang="en-GB"/>
        </a:p>
      </dgm:t>
    </dgm:pt>
    <dgm:pt modelId="{0CD9BED8-B435-3245-B27C-31A52AD0A7B5}" type="pres">
      <dgm:prSet presAssocID="{1B85A829-590B-438E-80C1-25E053BFB73E}" presName="linear" presStyleCnt="0">
        <dgm:presLayoutVars>
          <dgm:animLvl val="lvl"/>
          <dgm:resizeHandles val="exact"/>
        </dgm:presLayoutVars>
      </dgm:prSet>
      <dgm:spPr/>
    </dgm:pt>
    <dgm:pt modelId="{1F8DA151-D06D-DE43-9ED8-B4B30444962E}" type="pres">
      <dgm:prSet presAssocID="{71C7FC52-D018-6048-96D2-9F44971C477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60F5806-9ADF-934E-97D7-540FC1D2F6A6}" type="pres">
      <dgm:prSet presAssocID="{71C7FC52-D018-6048-96D2-9F44971C477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9ECF015-D975-F046-9A08-DB4433B3C882}" type="presOf" srcId="{E404DD97-FB06-4251-8B2D-ECE7146C56ED}" destId="{360F5806-9ADF-934E-97D7-540FC1D2F6A6}" srcOrd="0" destOrd="3" presId="urn:microsoft.com/office/officeart/2005/8/layout/vList2"/>
    <dgm:cxn modelId="{DBF69434-13D3-473E-B5D5-8931D7DF56BA}" srcId="{71C7FC52-D018-6048-96D2-9F44971C4773}" destId="{8980A9D0-7626-4759-B6DF-51A3B41E2EC1}" srcOrd="0" destOrd="0" parTransId="{85A3F032-6AAA-4790-A0DC-29CB08BECADA}" sibTransId="{E12CD8EF-14B0-46D3-96FC-E8290E7A869E}"/>
    <dgm:cxn modelId="{9C764B35-0541-D541-88AE-6011BC428363}" type="presOf" srcId="{8980A9D0-7626-4759-B6DF-51A3B41E2EC1}" destId="{360F5806-9ADF-934E-97D7-540FC1D2F6A6}" srcOrd="0" destOrd="0" presId="urn:microsoft.com/office/officeart/2005/8/layout/vList2"/>
    <dgm:cxn modelId="{EF0F7E62-2B6D-D543-B1D4-CDFDE5D0E7F1}" srcId="{1B85A829-590B-438E-80C1-25E053BFB73E}" destId="{71C7FC52-D018-6048-96D2-9F44971C4773}" srcOrd="0" destOrd="0" parTransId="{9F919CC0-F2DB-284D-9AF6-E4695C7C6937}" sibTransId="{DA2DE5A6-F790-534D-A416-F02651FF9F6A}"/>
    <dgm:cxn modelId="{955E074D-467C-493A-9B6E-296C27CF5C3A}" srcId="{71C7FC52-D018-6048-96D2-9F44971C4773}" destId="{2797B200-8A2A-4B7C-859A-ED66E522F942}" srcOrd="2" destOrd="0" parTransId="{243C94EC-DD0F-44C4-A75C-9672E611BDFB}" sibTransId="{265BAA15-5236-48BA-9C01-7781C81B04A2}"/>
    <dgm:cxn modelId="{6AF0646F-40AF-8C4E-9CE9-934A973627E2}" type="presOf" srcId="{71C7FC52-D018-6048-96D2-9F44971C4773}" destId="{1F8DA151-D06D-DE43-9ED8-B4B30444962E}" srcOrd="0" destOrd="0" presId="urn:microsoft.com/office/officeart/2005/8/layout/vList2"/>
    <dgm:cxn modelId="{91E41073-8449-D94E-9F58-71353A47FA4B}" type="presOf" srcId="{70BC3E2C-7A43-4AB2-A93E-42CC8746254E}" destId="{360F5806-9ADF-934E-97D7-540FC1D2F6A6}" srcOrd="0" destOrd="1" presId="urn:microsoft.com/office/officeart/2005/8/layout/vList2"/>
    <dgm:cxn modelId="{B77AAF53-DC20-486E-8298-7ABE4AD74D2A}" srcId="{71C7FC52-D018-6048-96D2-9F44971C4773}" destId="{70BC3E2C-7A43-4AB2-A93E-42CC8746254E}" srcOrd="1" destOrd="0" parTransId="{75DFFD1D-10CB-4738-AB59-BB40878D7462}" sibTransId="{53AFC92B-D3FD-4E0E-A4F3-ABBF5AE26C5F}"/>
    <dgm:cxn modelId="{1DD02357-2880-7643-9648-A6230DB10B45}" type="presOf" srcId="{1B85A829-590B-438E-80C1-25E053BFB73E}" destId="{0CD9BED8-B435-3245-B27C-31A52AD0A7B5}" srcOrd="0" destOrd="0" presId="urn:microsoft.com/office/officeart/2005/8/layout/vList2"/>
    <dgm:cxn modelId="{4401C579-61D0-E847-AAAC-1F7D7BF373D1}" type="presOf" srcId="{5EB64EEE-4CBE-433A-8D5B-077ADA904A9E}" destId="{360F5806-9ADF-934E-97D7-540FC1D2F6A6}" srcOrd="0" destOrd="4" presId="urn:microsoft.com/office/officeart/2005/8/layout/vList2"/>
    <dgm:cxn modelId="{BA375A95-F356-FA4D-973D-3CD6F67A05F7}" type="presOf" srcId="{2797B200-8A2A-4B7C-859A-ED66E522F942}" destId="{360F5806-9ADF-934E-97D7-540FC1D2F6A6}" srcOrd="0" destOrd="2" presId="urn:microsoft.com/office/officeart/2005/8/layout/vList2"/>
    <dgm:cxn modelId="{632093B4-18C0-4EA5-A2D4-E7D6E05EB1C8}" srcId="{71C7FC52-D018-6048-96D2-9F44971C4773}" destId="{5EB64EEE-4CBE-433A-8D5B-077ADA904A9E}" srcOrd="4" destOrd="0" parTransId="{2D27BB7A-2133-47CE-864E-806C0426A796}" sibTransId="{3BBCC07F-6D64-405D-827F-9A479DAE98E3}"/>
    <dgm:cxn modelId="{E491FAE7-3512-4D43-8DE0-1CB78B7A0F0A}" srcId="{71C7FC52-D018-6048-96D2-9F44971C4773}" destId="{E404DD97-FB06-4251-8B2D-ECE7146C56ED}" srcOrd="3" destOrd="0" parTransId="{9F19FA5D-6B37-4085-A7CE-961DE4702958}" sibTransId="{8397C54E-9C2D-4F4E-8301-96ABD7995FCC}"/>
    <dgm:cxn modelId="{848C7AE9-AFD7-544F-B5BC-9BFC4905F17B}" type="presParOf" srcId="{0CD9BED8-B435-3245-B27C-31A52AD0A7B5}" destId="{1F8DA151-D06D-DE43-9ED8-B4B30444962E}" srcOrd="0" destOrd="0" presId="urn:microsoft.com/office/officeart/2005/8/layout/vList2"/>
    <dgm:cxn modelId="{8951A6B8-30B8-E143-8E69-FC89D8A26A24}" type="presParOf" srcId="{0CD9BED8-B435-3245-B27C-31A52AD0A7B5}" destId="{360F5806-9ADF-934E-97D7-540FC1D2F6A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C3BEE2-FF90-439D-9AF4-9F828057607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73CBA7-0889-4682-8F49-09BA25D6CB11}">
      <dgm:prSet/>
      <dgm:spPr/>
      <dgm:t>
        <a:bodyPr/>
        <a:lstStyle/>
        <a:p>
          <a:r>
            <a:rPr lang="en-GB" dirty="0"/>
            <a:t>Authentication / Authorisation &amp; Accounting</a:t>
          </a:r>
          <a:endParaRPr lang="en-US" dirty="0"/>
        </a:p>
      </dgm:t>
    </dgm:pt>
    <dgm:pt modelId="{CB7E17F1-9CD7-49B8-85F4-151DCF0A60DE}" type="parTrans" cxnId="{5908C7F4-8A92-4198-93C0-8CD4B014F002}">
      <dgm:prSet/>
      <dgm:spPr/>
      <dgm:t>
        <a:bodyPr/>
        <a:lstStyle/>
        <a:p>
          <a:endParaRPr lang="en-US"/>
        </a:p>
      </dgm:t>
    </dgm:pt>
    <dgm:pt modelId="{CE5C4B47-8B32-48FF-9DB1-22CF69F76EB9}" type="sibTrans" cxnId="{5908C7F4-8A92-4198-93C0-8CD4B014F002}">
      <dgm:prSet/>
      <dgm:spPr/>
      <dgm:t>
        <a:bodyPr/>
        <a:lstStyle/>
        <a:p>
          <a:endParaRPr lang="en-US"/>
        </a:p>
      </dgm:t>
    </dgm:pt>
    <dgm:pt modelId="{08D0B121-EA29-40D2-AF2B-50DAC57BD414}">
      <dgm:prSet/>
      <dgm:spPr/>
      <dgm:t>
        <a:bodyPr/>
        <a:lstStyle/>
        <a:p>
          <a:r>
            <a:rPr lang="en-GB" dirty="0"/>
            <a:t>AD?   AD in the cloud?</a:t>
          </a:r>
          <a:endParaRPr lang="en-US" dirty="0"/>
        </a:p>
      </dgm:t>
    </dgm:pt>
    <dgm:pt modelId="{A5BAAD07-B42A-4435-8733-AD7FD6E9E1BD}" type="parTrans" cxnId="{6D7E5688-8A8A-40DE-A47B-2DFB1FE895AE}">
      <dgm:prSet/>
      <dgm:spPr/>
      <dgm:t>
        <a:bodyPr/>
        <a:lstStyle/>
        <a:p>
          <a:endParaRPr lang="en-US"/>
        </a:p>
      </dgm:t>
    </dgm:pt>
    <dgm:pt modelId="{E99BF061-5497-43A7-A0E7-5D4309707BC1}" type="sibTrans" cxnId="{6D7E5688-8A8A-40DE-A47B-2DFB1FE895AE}">
      <dgm:prSet/>
      <dgm:spPr/>
      <dgm:t>
        <a:bodyPr/>
        <a:lstStyle/>
        <a:p>
          <a:endParaRPr lang="en-US"/>
        </a:p>
      </dgm:t>
    </dgm:pt>
    <dgm:pt modelId="{16FD9801-FD03-C24D-85AD-23EC566400C2}" type="pres">
      <dgm:prSet presAssocID="{30C3BEE2-FF90-439D-9AF4-9F8280576072}" presName="linear" presStyleCnt="0">
        <dgm:presLayoutVars>
          <dgm:animLvl val="lvl"/>
          <dgm:resizeHandles val="exact"/>
        </dgm:presLayoutVars>
      </dgm:prSet>
      <dgm:spPr/>
    </dgm:pt>
    <dgm:pt modelId="{DE208D1C-3552-4946-B140-A21B4F267317}" type="pres">
      <dgm:prSet presAssocID="{4F73CBA7-0889-4682-8F49-09BA25D6CB1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B8A0C16-929E-8B46-B7D7-AA22BA8A3367}" type="pres">
      <dgm:prSet presAssocID="{4F73CBA7-0889-4682-8F49-09BA25D6CB1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26C8228-98D2-2F47-913E-178081637170}" type="presOf" srcId="{30C3BEE2-FF90-439D-9AF4-9F8280576072}" destId="{16FD9801-FD03-C24D-85AD-23EC566400C2}" srcOrd="0" destOrd="0" presId="urn:microsoft.com/office/officeart/2005/8/layout/vList2"/>
    <dgm:cxn modelId="{6D7E5688-8A8A-40DE-A47B-2DFB1FE895AE}" srcId="{4F73CBA7-0889-4682-8F49-09BA25D6CB11}" destId="{08D0B121-EA29-40D2-AF2B-50DAC57BD414}" srcOrd="0" destOrd="0" parTransId="{A5BAAD07-B42A-4435-8733-AD7FD6E9E1BD}" sibTransId="{E99BF061-5497-43A7-A0E7-5D4309707BC1}"/>
    <dgm:cxn modelId="{5908C7F4-8A92-4198-93C0-8CD4B014F002}" srcId="{30C3BEE2-FF90-439D-9AF4-9F8280576072}" destId="{4F73CBA7-0889-4682-8F49-09BA25D6CB11}" srcOrd="0" destOrd="0" parTransId="{CB7E17F1-9CD7-49B8-85F4-151DCF0A60DE}" sibTransId="{CE5C4B47-8B32-48FF-9DB1-22CF69F76EB9}"/>
    <dgm:cxn modelId="{B5CBAFFB-EE86-6C4B-A4C0-9794219D2855}" type="presOf" srcId="{4F73CBA7-0889-4682-8F49-09BA25D6CB11}" destId="{DE208D1C-3552-4946-B140-A21B4F267317}" srcOrd="0" destOrd="0" presId="urn:microsoft.com/office/officeart/2005/8/layout/vList2"/>
    <dgm:cxn modelId="{789326FD-FA93-504A-A288-B8064EDE7170}" type="presOf" srcId="{08D0B121-EA29-40D2-AF2B-50DAC57BD414}" destId="{CB8A0C16-929E-8B46-B7D7-AA22BA8A3367}" srcOrd="0" destOrd="0" presId="urn:microsoft.com/office/officeart/2005/8/layout/vList2"/>
    <dgm:cxn modelId="{14A0FFE7-44DB-4844-A04A-33C6E21E077D}" type="presParOf" srcId="{16FD9801-FD03-C24D-85AD-23EC566400C2}" destId="{DE208D1C-3552-4946-B140-A21B4F267317}" srcOrd="0" destOrd="0" presId="urn:microsoft.com/office/officeart/2005/8/layout/vList2"/>
    <dgm:cxn modelId="{11903331-7A71-DA4A-A728-9B4E72AD4625}" type="presParOf" srcId="{16FD9801-FD03-C24D-85AD-23EC566400C2}" destId="{CB8A0C16-929E-8B46-B7D7-AA22BA8A336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6D468C-AA85-4AD5-A1C3-5C8762260F07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4F26256B-8FC7-4232-BB83-39B433217781}">
      <dgm:prSet/>
      <dgm:spPr>
        <a:solidFill>
          <a:srgbClr val="5A9BD5"/>
        </a:solidFill>
      </dgm:spPr>
      <dgm:t>
        <a:bodyPr/>
        <a:lstStyle/>
        <a:p>
          <a:r>
            <a:rPr lang="en-GB"/>
            <a:t>Bandwidth</a:t>
          </a:r>
          <a:endParaRPr lang="en-US"/>
        </a:p>
      </dgm:t>
    </dgm:pt>
    <dgm:pt modelId="{97A9C6D9-B67B-4CF8-880A-7090C2D85A7D}" type="parTrans" cxnId="{DF4BC40D-11E9-4C0D-BC3B-0CD6CDBAFE72}">
      <dgm:prSet/>
      <dgm:spPr/>
      <dgm:t>
        <a:bodyPr/>
        <a:lstStyle/>
        <a:p>
          <a:endParaRPr lang="en-US"/>
        </a:p>
      </dgm:t>
    </dgm:pt>
    <dgm:pt modelId="{28638C2D-7176-4406-B4B7-34AAF4C59C5B}" type="sibTrans" cxnId="{DF4BC40D-11E9-4C0D-BC3B-0CD6CDBAFE72}">
      <dgm:prSet/>
      <dgm:spPr/>
      <dgm:t>
        <a:bodyPr/>
        <a:lstStyle/>
        <a:p>
          <a:endParaRPr lang="en-US"/>
        </a:p>
      </dgm:t>
    </dgm:pt>
    <dgm:pt modelId="{BDC7751C-891A-45E5-B303-F6040C4C59D5}">
      <dgm:prSet/>
      <dgm:spPr/>
      <dgm:t>
        <a:bodyPr/>
        <a:lstStyle/>
        <a:p>
          <a:r>
            <a:rPr lang="en-GB" dirty="0"/>
            <a:t>Not just now– but three years time</a:t>
          </a:r>
          <a:endParaRPr lang="en-US" dirty="0"/>
        </a:p>
      </dgm:t>
    </dgm:pt>
    <dgm:pt modelId="{8FD7634C-BF5E-4843-8DD3-D146FE3A8207}" type="parTrans" cxnId="{2E69E36D-1502-4315-8ED7-32A50844162F}">
      <dgm:prSet/>
      <dgm:spPr/>
      <dgm:t>
        <a:bodyPr/>
        <a:lstStyle/>
        <a:p>
          <a:endParaRPr lang="en-US"/>
        </a:p>
      </dgm:t>
    </dgm:pt>
    <dgm:pt modelId="{51669CD4-44FC-4F26-B62B-F3A1F08BD8BD}" type="sibTrans" cxnId="{2E69E36D-1502-4315-8ED7-32A50844162F}">
      <dgm:prSet/>
      <dgm:spPr/>
      <dgm:t>
        <a:bodyPr/>
        <a:lstStyle/>
        <a:p>
          <a:endParaRPr lang="en-US"/>
        </a:p>
      </dgm:t>
    </dgm:pt>
    <dgm:pt modelId="{E16E10B1-EC0E-8C49-A612-6E26154F0164}" type="pres">
      <dgm:prSet presAssocID="{0F6D468C-AA85-4AD5-A1C3-5C8762260F07}" presName="linear" presStyleCnt="0">
        <dgm:presLayoutVars>
          <dgm:dir/>
          <dgm:animLvl val="lvl"/>
          <dgm:resizeHandles val="exact"/>
        </dgm:presLayoutVars>
      </dgm:prSet>
      <dgm:spPr/>
    </dgm:pt>
    <dgm:pt modelId="{05FF1CBE-C7FA-C24B-9315-C090F00061D3}" type="pres">
      <dgm:prSet presAssocID="{4F26256B-8FC7-4232-BB83-39B433217781}" presName="parentLin" presStyleCnt="0"/>
      <dgm:spPr/>
    </dgm:pt>
    <dgm:pt modelId="{F389FFB2-ED97-B941-AB56-FF7E04B7A6C7}" type="pres">
      <dgm:prSet presAssocID="{4F26256B-8FC7-4232-BB83-39B433217781}" presName="parentLeftMargin" presStyleLbl="node1" presStyleIdx="0" presStyleCnt="1"/>
      <dgm:spPr/>
    </dgm:pt>
    <dgm:pt modelId="{4B6A5078-8CEE-6848-B2FB-3623A8A90B82}" type="pres">
      <dgm:prSet presAssocID="{4F26256B-8FC7-4232-BB83-39B43321778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450AC65-09AF-8F49-849B-25795BD22E1D}" type="pres">
      <dgm:prSet presAssocID="{4F26256B-8FC7-4232-BB83-39B433217781}" presName="negativeSpace" presStyleCnt="0"/>
      <dgm:spPr/>
    </dgm:pt>
    <dgm:pt modelId="{CDB18D18-8469-8341-B2BE-2D91F813DD8E}" type="pres">
      <dgm:prSet presAssocID="{4F26256B-8FC7-4232-BB83-39B43321778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8908508-6E9E-2C4F-99E1-0F7F1D042943}" type="presOf" srcId="{4F26256B-8FC7-4232-BB83-39B433217781}" destId="{4B6A5078-8CEE-6848-B2FB-3623A8A90B82}" srcOrd="1" destOrd="0" presId="urn:microsoft.com/office/officeart/2005/8/layout/list1"/>
    <dgm:cxn modelId="{DF4BC40D-11E9-4C0D-BC3B-0CD6CDBAFE72}" srcId="{0F6D468C-AA85-4AD5-A1C3-5C8762260F07}" destId="{4F26256B-8FC7-4232-BB83-39B433217781}" srcOrd="0" destOrd="0" parTransId="{97A9C6D9-B67B-4CF8-880A-7090C2D85A7D}" sibTransId="{28638C2D-7176-4406-B4B7-34AAF4C59C5B}"/>
    <dgm:cxn modelId="{B1646D15-B25A-2B45-9484-33733D889801}" type="presOf" srcId="{0F6D468C-AA85-4AD5-A1C3-5C8762260F07}" destId="{E16E10B1-EC0E-8C49-A612-6E26154F0164}" srcOrd="0" destOrd="0" presId="urn:microsoft.com/office/officeart/2005/8/layout/list1"/>
    <dgm:cxn modelId="{2E69E36D-1502-4315-8ED7-32A50844162F}" srcId="{4F26256B-8FC7-4232-BB83-39B433217781}" destId="{BDC7751C-891A-45E5-B303-F6040C4C59D5}" srcOrd="0" destOrd="0" parTransId="{8FD7634C-BF5E-4843-8DD3-D146FE3A8207}" sibTransId="{51669CD4-44FC-4F26-B62B-F3A1F08BD8BD}"/>
    <dgm:cxn modelId="{00E5EC91-436D-8343-A801-1BCD20C89052}" type="presOf" srcId="{BDC7751C-891A-45E5-B303-F6040C4C59D5}" destId="{CDB18D18-8469-8341-B2BE-2D91F813DD8E}" srcOrd="0" destOrd="0" presId="urn:microsoft.com/office/officeart/2005/8/layout/list1"/>
    <dgm:cxn modelId="{8C234FB3-6257-454C-8ABB-FC9D8F24450E}" type="presOf" srcId="{4F26256B-8FC7-4232-BB83-39B433217781}" destId="{F389FFB2-ED97-B941-AB56-FF7E04B7A6C7}" srcOrd="0" destOrd="0" presId="urn:microsoft.com/office/officeart/2005/8/layout/list1"/>
    <dgm:cxn modelId="{78CC78C7-39BE-F04A-B126-58FD5BFC1E03}" type="presParOf" srcId="{E16E10B1-EC0E-8C49-A612-6E26154F0164}" destId="{05FF1CBE-C7FA-C24B-9315-C090F00061D3}" srcOrd="0" destOrd="0" presId="urn:microsoft.com/office/officeart/2005/8/layout/list1"/>
    <dgm:cxn modelId="{95CA9F73-20C5-2240-8710-C031283900C5}" type="presParOf" srcId="{05FF1CBE-C7FA-C24B-9315-C090F00061D3}" destId="{F389FFB2-ED97-B941-AB56-FF7E04B7A6C7}" srcOrd="0" destOrd="0" presId="urn:microsoft.com/office/officeart/2005/8/layout/list1"/>
    <dgm:cxn modelId="{E495EC3F-0CFF-584D-8328-0B55515E2426}" type="presParOf" srcId="{05FF1CBE-C7FA-C24B-9315-C090F00061D3}" destId="{4B6A5078-8CEE-6848-B2FB-3623A8A90B82}" srcOrd="1" destOrd="0" presId="urn:microsoft.com/office/officeart/2005/8/layout/list1"/>
    <dgm:cxn modelId="{A0A7854D-9B17-554A-8722-5E7C29DFEB09}" type="presParOf" srcId="{E16E10B1-EC0E-8C49-A612-6E26154F0164}" destId="{D450AC65-09AF-8F49-849B-25795BD22E1D}" srcOrd="1" destOrd="0" presId="urn:microsoft.com/office/officeart/2005/8/layout/list1"/>
    <dgm:cxn modelId="{EA2ECA5D-96FB-9043-8AC3-3E379E2DB025}" type="presParOf" srcId="{E16E10B1-EC0E-8C49-A612-6E26154F0164}" destId="{CDB18D18-8469-8341-B2BE-2D91F813DD8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768AF9-872E-4614-8A7A-90AEB41E2D0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0950F8-7062-4539-89A3-3749CE081767}">
      <dgm:prSet/>
      <dgm:spPr/>
      <dgm:t>
        <a:bodyPr/>
        <a:lstStyle/>
        <a:p>
          <a:r>
            <a:rPr lang="en-GB"/>
            <a:t>Depends on connection type</a:t>
          </a:r>
          <a:endParaRPr lang="en-US"/>
        </a:p>
      </dgm:t>
    </dgm:pt>
    <dgm:pt modelId="{395FDE3D-04A1-4B17-B195-49AA32AD720E}" type="parTrans" cxnId="{70B4F5C3-5463-49A6-8AB4-07140EB0E196}">
      <dgm:prSet/>
      <dgm:spPr/>
      <dgm:t>
        <a:bodyPr/>
        <a:lstStyle/>
        <a:p>
          <a:endParaRPr lang="en-US"/>
        </a:p>
      </dgm:t>
    </dgm:pt>
    <dgm:pt modelId="{AD92FD77-DE3E-45D6-9B89-6CD8EF686691}" type="sibTrans" cxnId="{70B4F5C3-5463-49A6-8AB4-07140EB0E196}">
      <dgm:prSet/>
      <dgm:spPr/>
      <dgm:t>
        <a:bodyPr/>
        <a:lstStyle/>
        <a:p>
          <a:endParaRPr lang="en-US"/>
        </a:p>
      </dgm:t>
    </dgm:pt>
    <dgm:pt modelId="{72669393-7212-4576-94DF-7EE6F0E0D2F1}">
      <dgm:prSet/>
      <dgm:spPr/>
      <dgm:t>
        <a:bodyPr/>
        <a:lstStyle/>
        <a:p>
          <a:r>
            <a:rPr lang="en-GB"/>
            <a:t>Contention – effective vs actual</a:t>
          </a:r>
          <a:endParaRPr lang="en-US"/>
        </a:p>
      </dgm:t>
    </dgm:pt>
    <dgm:pt modelId="{27D9F325-D2B1-496D-B04B-2790C230933F}" type="parTrans" cxnId="{835F1430-2977-4AE9-8A57-7356EE39570E}">
      <dgm:prSet/>
      <dgm:spPr/>
      <dgm:t>
        <a:bodyPr/>
        <a:lstStyle/>
        <a:p>
          <a:endParaRPr lang="en-US"/>
        </a:p>
      </dgm:t>
    </dgm:pt>
    <dgm:pt modelId="{DF9EBDBA-346A-4BBB-B7E6-0956E7C5E688}" type="sibTrans" cxnId="{835F1430-2977-4AE9-8A57-7356EE39570E}">
      <dgm:prSet/>
      <dgm:spPr/>
      <dgm:t>
        <a:bodyPr/>
        <a:lstStyle/>
        <a:p>
          <a:endParaRPr lang="en-US"/>
        </a:p>
      </dgm:t>
    </dgm:pt>
    <dgm:pt modelId="{E125F734-EA99-401A-8406-D1F55A7D0261}">
      <dgm:prSet/>
      <dgm:spPr/>
      <dgm:t>
        <a:bodyPr/>
        <a:lstStyle/>
        <a:p>
          <a:r>
            <a:rPr lang="en-GB"/>
            <a:t>Technology type – all different: – </a:t>
          </a:r>
          <a:endParaRPr lang="en-US"/>
        </a:p>
      </dgm:t>
    </dgm:pt>
    <dgm:pt modelId="{CB5E9394-5E59-44F2-B978-0AB934E508D2}" type="parTrans" cxnId="{4DD165ED-18D8-4AB0-A997-A03ADBB28642}">
      <dgm:prSet/>
      <dgm:spPr/>
      <dgm:t>
        <a:bodyPr/>
        <a:lstStyle/>
        <a:p>
          <a:endParaRPr lang="en-US"/>
        </a:p>
      </dgm:t>
    </dgm:pt>
    <dgm:pt modelId="{C9CF5700-A88A-4823-A372-DC0B6C90AA86}" type="sibTrans" cxnId="{4DD165ED-18D8-4AB0-A997-A03ADBB28642}">
      <dgm:prSet/>
      <dgm:spPr/>
      <dgm:t>
        <a:bodyPr/>
        <a:lstStyle/>
        <a:p>
          <a:endParaRPr lang="en-US"/>
        </a:p>
      </dgm:t>
    </dgm:pt>
    <dgm:pt modelId="{B1AAC4AA-9628-4862-9939-B06D3F07B009}">
      <dgm:prSet/>
      <dgm:spPr/>
      <dgm:t>
        <a:bodyPr/>
        <a:lstStyle/>
        <a:p>
          <a:r>
            <a:rPr lang="en-GB"/>
            <a:t>Leased line</a:t>
          </a:r>
          <a:endParaRPr lang="en-US"/>
        </a:p>
      </dgm:t>
    </dgm:pt>
    <dgm:pt modelId="{57032E02-DE3C-451A-BF2A-C5108F904AF9}" type="parTrans" cxnId="{8C705787-5D60-47BB-B4E4-B247B0251709}">
      <dgm:prSet/>
      <dgm:spPr/>
      <dgm:t>
        <a:bodyPr/>
        <a:lstStyle/>
        <a:p>
          <a:endParaRPr lang="en-US"/>
        </a:p>
      </dgm:t>
    </dgm:pt>
    <dgm:pt modelId="{67FADD5D-B555-47DB-94E3-1B62FE6E6BA7}" type="sibTrans" cxnId="{8C705787-5D60-47BB-B4E4-B247B0251709}">
      <dgm:prSet/>
      <dgm:spPr/>
      <dgm:t>
        <a:bodyPr/>
        <a:lstStyle/>
        <a:p>
          <a:endParaRPr lang="en-US"/>
        </a:p>
      </dgm:t>
    </dgm:pt>
    <dgm:pt modelId="{DFC9E87C-C917-498C-9365-E97B07CB6957}">
      <dgm:prSet/>
      <dgm:spPr/>
      <dgm:t>
        <a:bodyPr/>
        <a:lstStyle/>
        <a:p>
          <a:r>
            <a:rPr lang="en-GB" dirty="0"/>
            <a:t>FTTP</a:t>
          </a:r>
          <a:endParaRPr lang="en-US" dirty="0"/>
        </a:p>
      </dgm:t>
    </dgm:pt>
    <dgm:pt modelId="{90B09943-574E-4D37-91DB-B5C0A55C8D86}" type="parTrans" cxnId="{FBE7B77C-E432-40FF-A46F-1728D64C7CB0}">
      <dgm:prSet/>
      <dgm:spPr/>
      <dgm:t>
        <a:bodyPr/>
        <a:lstStyle/>
        <a:p>
          <a:endParaRPr lang="en-US"/>
        </a:p>
      </dgm:t>
    </dgm:pt>
    <dgm:pt modelId="{F86E3BA3-E9A0-40F6-BB02-E83A55440BE7}" type="sibTrans" cxnId="{FBE7B77C-E432-40FF-A46F-1728D64C7CB0}">
      <dgm:prSet/>
      <dgm:spPr/>
      <dgm:t>
        <a:bodyPr/>
        <a:lstStyle/>
        <a:p>
          <a:endParaRPr lang="en-US"/>
        </a:p>
      </dgm:t>
    </dgm:pt>
    <dgm:pt modelId="{C4F53FC2-0530-4275-B15D-F8773242212E}">
      <dgm:prSet/>
      <dgm:spPr/>
      <dgm:t>
        <a:bodyPr/>
        <a:lstStyle/>
        <a:p>
          <a:r>
            <a:rPr lang="en-GB" dirty="0"/>
            <a:t>FTTC (VDSL)</a:t>
          </a:r>
          <a:endParaRPr lang="en-US" dirty="0"/>
        </a:p>
      </dgm:t>
    </dgm:pt>
    <dgm:pt modelId="{377287DA-6DE0-4707-8B99-8874047B8745}" type="parTrans" cxnId="{DA4A3808-2FD9-4F75-A4CF-5704525654FC}">
      <dgm:prSet/>
      <dgm:spPr/>
      <dgm:t>
        <a:bodyPr/>
        <a:lstStyle/>
        <a:p>
          <a:endParaRPr lang="en-US"/>
        </a:p>
      </dgm:t>
    </dgm:pt>
    <dgm:pt modelId="{B9A8CE9A-A9F2-478E-8259-F44BD742085B}" type="sibTrans" cxnId="{DA4A3808-2FD9-4F75-A4CF-5704525654FC}">
      <dgm:prSet/>
      <dgm:spPr/>
      <dgm:t>
        <a:bodyPr/>
        <a:lstStyle/>
        <a:p>
          <a:endParaRPr lang="en-US"/>
        </a:p>
      </dgm:t>
    </dgm:pt>
    <dgm:pt modelId="{0543E448-3A9B-4E0B-AB4D-69C0513A1FF6}">
      <dgm:prSet/>
      <dgm:spPr/>
      <dgm:t>
        <a:bodyPr/>
        <a:lstStyle/>
        <a:p>
          <a:r>
            <a:rPr lang="en-GB" dirty="0"/>
            <a:t>4G (LTE)</a:t>
          </a:r>
          <a:endParaRPr lang="en-US" dirty="0"/>
        </a:p>
      </dgm:t>
    </dgm:pt>
    <dgm:pt modelId="{DFB5CC96-4593-4264-B492-185316B12A64}" type="parTrans" cxnId="{40BB6E8C-E968-4B1D-AE71-94F143A72AD5}">
      <dgm:prSet/>
      <dgm:spPr/>
      <dgm:t>
        <a:bodyPr/>
        <a:lstStyle/>
        <a:p>
          <a:endParaRPr lang="en-US"/>
        </a:p>
      </dgm:t>
    </dgm:pt>
    <dgm:pt modelId="{7A66826B-1678-4505-8B41-728CCEC550CD}" type="sibTrans" cxnId="{40BB6E8C-E968-4B1D-AE71-94F143A72AD5}">
      <dgm:prSet/>
      <dgm:spPr/>
      <dgm:t>
        <a:bodyPr/>
        <a:lstStyle/>
        <a:p>
          <a:endParaRPr lang="en-US"/>
        </a:p>
      </dgm:t>
    </dgm:pt>
    <dgm:pt modelId="{2785FE05-2ED6-428A-BBEF-FED423D42EA3}">
      <dgm:prSet/>
      <dgm:spPr/>
      <dgm:t>
        <a:bodyPr/>
        <a:lstStyle/>
        <a:p>
          <a:r>
            <a:rPr lang="en-GB"/>
            <a:t>Overload may occur outside your network/circuit</a:t>
          </a:r>
          <a:endParaRPr lang="en-US"/>
        </a:p>
      </dgm:t>
    </dgm:pt>
    <dgm:pt modelId="{E5A7AEAD-66F0-404B-888D-EFAB159D3739}" type="parTrans" cxnId="{1120BE70-F644-41F5-8759-235E6CB25773}">
      <dgm:prSet/>
      <dgm:spPr/>
      <dgm:t>
        <a:bodyPr/>
        <a:lstStyle/>
        <a:p>
          <a:endParaRPr lang="en-US"/>
        </a:p>
      </dgm:t>
    </dgm:pt>
    <dgm:pt modelId="{55B15849-D2A0-48B8-A0B0-EE9E6C22F5DD}" type="sibTrans" cxnId="{1120BE70-F644-41F5-8759-235E6CB25773}">
      <dgm:prSet/>
      <dgm:spPr/>
      <dgm:t>
        <a:bodyPr/>
        <a:lstStyle/>
        <a:p>
          <a:endParaRPr lang="en-US"/>
        </a:p>
      </dgm:t>
    </dgm:pt>
    <dgm:pt modelId="{AA95981B-31D2-234B-BE75-A7F14E9A5B96}">
      <dgm:prSet/>
      <dgm:spPr/>
      <dgm:t>
        <a:bodyPr/>
        <a:lstStyle/>
        <a:p>
          <a:r>
            <a:rPr lang="en-GB" dirty="0"/>
            <a:t>5G</a:t>
          </a:r>
          <a:endParaRPr lang="en-US" dirty="0"/>
        </a:p>
      </dgm:t>
    </dgm:pt>
    <dgm:pt modelId="{01D16A7A-D337-7C43-BD1A-DD21B318CA74}" type="parTrans" cxnId="{A0611462-E833-5948-A3B7-E12F644CBD7E}">
      <dgm:prSet/>
      <dgm:spPr/>
    </dgm:pt>
    <dgm:pt modelId="{A8FD53D2-993F-294D-99CC-3FA606CA147A}" type="sibTrans" cxnId="{A0611462-E833-5948-A3B7-E12F644CBD7E}">
      <dgm:prSet/>
      <dgm:spPr/>
    </dgm:pt>
    <dgm:pt modelId="{61FF909B-CF37-9E46-BD72-993F31CD80DE}" type="pres">
      <dgm:prSet presAssocID="{86768AF9-872E-4614-8A7A-90AEB41E2D08}" presName="linear" presStyleCnt="0">
        <dgm:presLayoutVars>
          <dgm:animLvl val="lvl"/>
          <dgm:resizeHandles val="exact"/>
        </dgm:presLayoutVars>
      </dgm:prSet>
      <dgm:spPr/>
    </dgm:pt>
    <dgm:pt modelId="{9892DF52-E526-1E4E-BACC-39FCB4DD721C}" type="pres">
      <dgm:prSet presAssocID="{540950F8-7062-4539-89A3-3749CE08176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7C51E5-E198-D74D-A788-53695F34CFA3}" type="pres">
      <dgm:prSet presAssocID="{540950F8-7062-4539-89A3-3749CE081767}" presName="childText" presStyleLbl="revTx" presStyleIdx="0" presStyleCnt="1">
        <dgm:presLayoutVars>
          <dgm:bulletEnabled val="1"/>
        </dgm:presLayoutVars>
      </dgm:prSet>
      <dgm:spPr/>
    </dgm:pt>
    <dgm:pt modelId="{585807F8-B1C2-4643-B810-E9DC73BC5314}" type="pres">
      <dgm:prSet presAssocID="{2785FE05-2ED6-428A-BBEF-FED423D42EA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A4A3808-2FD9-4F75-A4CF-5704525654FC}" srcId="{E125F734-EA99-401A-8406-D1F55A7D0261}" destId="{C4F53FC2-0530-4275-B15D-F8773242212E}" srcOrd="2" destOrd="0" parTransId="{377287DA-6DE0-4707-8B99-8874047B8745}" sibTransId="{B9A8CE9A-A9F2-478E-8259-F44BD742085B}"/>
    <dgm:cxn modelId="{098F932E-7E05-2946-A3C4-F31AFB96D13D}" type="presOf" srcId="{AA95981B-31D2-234B-BE75-A7F14E9A5B96}" destId="{1D7C51E5-E198-D74D-A788-53695F34CFA3}" srcOrd="0" destOrd="5" presId="urn:microsoft.com/office/officeart/2005/8/layout/vList2"/>
    <dgm:cxn modelId="{835F1430-2977-4AE9-8A57-7356EE39570E}" srcId="{540950F8-7062-4539-89A3-3749CE081767}" destId="{72669393-7212-4576-94DF-7EE6F0E0D2F1}" srcOrd="0" destOrd="0" parTransId="{27D9F325-D2B1-496D-B04B-2790C230933F}" sibTransId="{DF9EBDBA-346A-4BBB-B7E6-0956E7C5E688}"/>
    <dgm:cxn modelId="{D2E6DC33-222A-5B4F-8C79-8529C833B79A}" type="presOf" srcId="{0543E448-3A9B-4E0B-AB4D-69C0513A1FF6}" destId="{1D7C51E5-E198-D74D-A788-53695F34CFA3}" srcOrd="0" destOrd="6" presId="urn:microsoft.com/office/officeart/2005/8/layout/vList2"/>
    <dgm:cxn modelId="{0431B05F-572F-8741-B8BC-21F00EA8BB69}" type="presOf" srcId="{72669393-7212-4576-94DF-7EE6F0E0D2F1}" destId="{1D7C51E5-E198-D74D-A788-53695F34CFA3}" srcOrd="0" destOrd="0" presId="urn:microsoft.com/office/officeart/2005/8/layout/vList2"/>
    <dgm:cxn modelId="{A0611462-E833-5948-A3B7-E12F644CBD7E}" srcId="{E125F734-EA99-401A-8406-D1F55A7D0261}" destId="{AA95981B-31D2-234B-BE75-A7F14E9A5B96}" srcOrd="3" destOrd="0" parTransId="{01D16A7A-D337-7C43-BD1A-DD21B318CA74}" sibTransId="{A8FD53D2-993F-294D-99CC-3FA606CA147A}"/>
    <dgm:cxn modelId="{5055FF45-9E94-B148-91E0-A521C8198C94}" type="presOf" srcId="{86768AF9-872E-4614-8A7A-90AEB41E2D08}" destId="{61FF909B-CF37-9E46-BD72-993F31CD80DE}" srcOrd="0" destOrd="0" presId="urn:microsoft.com/office/officeart/2005/8/layout/vList2"/>
    <dgm:cxn modelId="{1120BE70-F644-41F5-8759-235E6CB25773}" srcId="{86768AF9-872E-4614-8A7A-90AEB41E2D08}" destId="{2785FE05-2ED6-428A-BBEF-FED423D42EA3}" srcOrd="1" destOrd="0" parTransId="{E5A7AEAD-66F0-404B-888D-EFAB159D3739}" sibTransId="{55B15849-D2A0-48B8-A0B0-EE9E6C22F5DD}"/>
    <dgm:cxn modelId="{FBE7B77C-E432-40FF-A46F-1728D64C7CB0}" srcId="{E125F734-EA99-401A-8406-D1F55A7D0261}" destId="{DFC9E87C-C917-498C-9365-E97B07CB6957}" srcOrd="1" destOrd="0" parTransId="{90B09943-574E-4D37-91DB-B5C0A55C8D86}" sibTransId="{F86E3BA3-E9A0-40F6-BB02-E83A55440BE7}"/>
    <dgm:cxn modelId="{8C705787-5D60-47BB-B4E4-B247B0251709}" srcId="{E125F734-EA99-401A-8406-D1F55A7D0261}" destId="{B1AAC4AA-9628-4862-9939-B06D3F07B009}" srcOrd="0" destOrd="0" parTransId="{57032E02-DE3C-451A-BF2A-C5108F904AF9}" sibTransId="{67FADD5D-B555-47DB-94E3-1B62FE6E6BA7}"/>
    <dgm:cxn modelId="{40BB6E8C-E968-4B1D-AE71-94F143A72AD5}" srcId="{E125F734-EA99-401A-8406-D1F55A7D0261}" destId="{0543E448-3A9B-4E0B-AB4D-69C0513A1FF6}" srcOrd="4" destOrd="0" parTransId="{DFB5CC96-4593-4264-B492-185316B12A64}" sibTransId="{7A66826B-1678-4505-8B41-728CCEC550CD}"/>
    <dgm:cxn modelId="{D3CA379B-4D31-5941-A9E7-CADA68212A58}" type="presOf" srcId="{C4F53FC2-0530-4275-B15D-F8773242212E}" destId="{1D7C51E5-E198-D74D-A788-53695F34CFA3}" srcOrd="0" destOrd="4" presId="urn:microsoft.com/office/officeart/2005/8/layout/vList2"/>
    <dgm:cxn modelId="{B3163FA8-0355-DD40-8E9D-2C844AF24E29}" type="presOf" srcId="{E125F734-EA99-401A-8406-D1F55A7D0261}" destId="{1D7C51E5-E198-D74D-A788-53695F34CFA3}" srcOrd="0" destOrd="1" presId="urn:microsoft.com/office/officeart/2005/8/layout/vList2"/>
    <dgm:cxn modelId="{848D4CB9-DB65-E64D-AC99-CE9A67B22A11}" type="presOf" srcId="{540950F8-7062-4539-89A3-3749CE081767}" destId="{9892DF52-E526-1E4E-BACC-39FCB4DD721C}" srcOrd="0" destOrd="0" presId="urn:microsoft.com/office/officeart/2005/8/layout/vList2"/>
    <dgm:cxn modelId="{70B4F5C3-5463-49A6-8AB4-07140EB0E196}" srcId="{86768AF9-872E-4614-8A7A-90AEB41E2D08}" destId="{540950F8-7062-4539-89A3-3749CE081767}" srcOrd="0" destOrd="0" parTransId="{395FDE3D-04A1-4B17-B195-49AA32AD720E}" sibTransId="{AD92FD77-DE3E-45D6-9B89-6CD8EF686691}"/>
    <dgm:cxn modelId="{A99775D1-B565-0B45-BD4C-86DB1657CD1D}" type="presOf" srcId="{B1AAC4AA-9628-4862-9939-B06D3F07B009}" destId="{1D7C51E5-E198-D74D-A788-53695F34CFA3}" srcOrd="0" destOrd="2" presId="urn:microsoft.com/office/officeart/2005/8/layout/vList2"/>
    <dgm:cxn modelId="{BE1F4ED7-823E-1148-96C2-2F3BEEA6389C}" type="presOf" srcId="{2785FE05-2ED6-428A-BBEF-FED423D42EA3}" destId="{585807F8-B1C2-4643-B810-E9DC73BC5314}" srcOrd="0" destOrd="0" presId="urn:microsoft.com/office/officeart/2005/8/layout/vList2"/>
    <dgm:cxn modelId="{D86915D9-AC6B-E54D-BFCC-BBF4FA7DC4D5}" type="presOf" srcId="{DFC9E87C-C917-498C-9365-E97B07CB6957}" destId="{1D7C51E5-E198-D74D-A788-53695F34CFA3}" srcOrd="0" destOrd="3" presId="urn:microsoft.com/office/officeart/2005/8/layout/vList2"/>
    <dgm:cxn modelId="{4DD165ED-18D8-4AB0-A997-A03ADBB28642}" srcId="{540950F8-7062-4539-89A3-3749CE081767}" destId="{E125F734-EA99-401A-8406-D1F55A7D0261}" srcOrd="1" destOrd="0" parTransId="{CB5E9394-5E59-44F2-B978-0AB934E508D2}" sibTransId="{C9CF5700-A88A-4823-A372-DC0B6C90AA86}"/>
    <dgm:cxn modelId="{5EE9D81E-E70D-FD47-B8A3-66BBEEAEFF65}" type="presParOf" srcId="{61FF909B-CF37-9E46-BD72-993F31CD80DE}" destId="{9892DF52-E526-1E4E-BACC-39FCB4DD721C}" srcOrd="0" destOrd="0" presId="urn:microsoft.com/office/officeart/2005/8/layout/vList2"/>
    <dgm:cxn modelId="{132503B2-2823-3D49-B11B-93F39BA09060}" type="presParOf" srcId="{61FF909B-CF37-9E46-BD72-993F31CD80DE}" destId="{1D7C51E5-E198-D74D-A788-53695F34CFA3}" srcOrd="1" destOrd="0" presId="urn:microsoft.com/office/officeart/2005/8/layout/vList2"/>
    <dgm:cxn modelId="{CD8109D0-9D3D-2440-B6CC-9E43E348B638}" type="presParOf" srcId="{61FF909B-CF37-9E46-BD72-993F31CD80DE}" destId="{585807F8-B1C2-4643-B810-E9DC73BC531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59A283-4225-4171-A374-F788026E377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A756DE-2E49-4BD1-BF0C-2023C56F37CB}">
      <dgm:prSet/>
      <dgm:spPr/>
      <dgm:t>
        <a:bodyPr/>
        <a:lstStyle/>
        <a:p>
          <a:r>
            <a:rPr lang="en-GB"/>
            <a:t>Latency (or PING times):</a:t>
          </a:r>
          <a:endParaRPr lang="en-US"/>
        </a:p>
      </dgm:t>
    </dgm:pt>
    <dgm:pt modelId="{6A26CF01-F5AB-4CF5-BE68-0831BD662F30}" type="parTrans" cxnId="{03FA1B5E-AC27-4ED8-BDD4-8075C59245E8}">
      <dgm:prSet/>
      <dgm:spPr/>
      <dgm:t>
        <a:bodyPr/>
        <a:lstStyle/>
        <a:p>
          <a:endParaRPr lang="en-US"/>
        </a:p>
      </dgm:t>
    </dgm:pt>
    <dgm:pt modelId="{0C08174E-46AF-4B90-A220-B7B03F028B08}" type="sibTrans" cxnId="{03FA1B5E-AC27-4ED8-BDD4-8075C59245E8}">
      <dgm:prSet/>
      <dgm:spPr/>
      <dgm:t>
        <a:bodyPr/>
        <a:lstStyle/>
        <a:p>
          <a:endParaRPr lang="en-US"/>
        </a:p>
      </dgm:t>
    </dgm:pt>
    <dgm:pt modelId="{F90F1488-16D7-400C-836B-A33B5269B9FB}">
      <dgm:prSet/>
      <dgm:spPr/>
      <dgm:t>
        <a:bodyPr/>
        <a:lstStyle/>
        <a:p>
          <a:r>
            <a:rPr lang="en-GB"/>
            <a:t>Round trip time of a packet between two devices</a:t>
          </a:r>
          <a:endParaRPr lang="en-US"/>
        </a:p>
      </dgm:t>
    </dgm:pt>
    <dgm:pt modelId="{DB74568A-BA65-44A2-8895-82DB442968A0}" type="parTrans" cxnId="{415762E2-81A0-4559-ABDF-999741574658}">
      <dgm:prSet/>
      <dgm:spPr/>
      <dgm:t>
        <a:bodyPr/>
        <a:lstStyle/>
        <a:p>
          <a:endParaRPr lang="en-US"/>
        </a:p>
      </dgm:t>
    </dgm:pt>
    <dgm:pt modelId="{008F7D3D-80C1-40FA-B54C-F5B9506000EB}" type="sibTrans" cxnId="{415762E2-81A0-4559-ABDF-999741574658}">
      <dgm:prSet/>
      <dgm:spPr/>
      <dgm:t>
        <a:bodyPr/>
        <a:lstStyle/>
        <a:p>
          <a:endParaRPr lang="en-US"/>
        </a:p>
      </dgm:t>
    </dgm:pt>
    <dgm:pt modelId="{95377F46-6F23-4F97-B0E6-D75ED7BF4312}">
      <dgm:prSet/>
      <dgm:spPr/>
      <dgm:t>
        <a:bodyPr/>
        <a:lstStyle/>
        <a:p>
          <a:r>
            <a:rPr lang="en-GB" dirty="0"/>
            <a:t>Increases with</a:t>
          </a:r>
          <a:endParaRPr lang="en-US" dirty="0"/>
        </a:p>
      </dgm:t>
    </dgm:pt>
    <dgm:pt modelId="{6BA6AE31-8248-406D-8C87-7E03B9B89C73}" type="parTrans" cxnId="{A32C8FE7-EDC1-4822-B862-DD99C2092D28}">
      <dgm:prSet/>
      <dgm:spPr/>
      <dgm:t>
        <a:bodyPr/>
        <a:lstStyle/>
        <a:p>
          <a:endParaRPr lang="en-US"/>
        </a:p>
      </dgm:t>
    </dgm:pt>
    <dgm:pt modelId="{69F1E4B0-FC10-4E58-82D2-FD9FB5E58D2F}" type="sibTrans" cxnId="{A32C8FE7-EDC1-4822-B862-DD99C2092D28}">
      <dgm:prSet/>
      <dgm:spPr/>
      <dgm:t>
        <a:bodyPr/>
        <a:lstStyle/>
        <a:p>
          <a:endParaRPr lang="en-US"/>
        </a:p>
      </dgm:t>
    </dgm:pt>
    <dgm:pt modelId="{37947D83-973A-4F2C-9E1A-0A5C85C76E76}">
      <dgm:prSet/>
      <dgm:spPr/>
      <dgm:t>
        <a:bodyPr/>
        <a:lstStyle/>
        <a:p>
          <a:r>
            <a:rPr lang="en-GB"/>
            <a:t>Distance </a:t>
          </a:r>
          <a:endParaRPr lang="en-US"/>
        </a:p>
      </dgm:t>
    </dgm:pt>
    <dgm:pt modelId="{8E992610-98E9-44DB-9B9F-B398B92E9DD4}" type="parTrans" cxnId="{EBFA0D14-3CA7-4EEC-BF1A-A5A304ACCD08}">
      <dgm:prSet/>
      <dgm:spPr/>
      <dgm:t>
        <a:bodyPr/>
        <a:lstStyle/>
        <a:p>
          <a:endParaRPr lang="en-US"/>
        </a:p>
      </dgm:t>
    </dgm:pt>
    <dgm:pt modelId="{9B24A8A5-EDED-4B19-80F1-5C8766B9FCAB}" type="sibTrans" cxnId="{EBFA0D14-3CA7-4EEC-BF1A-A5A304ACCD08}">
      <dgm:prSet/>
      <dgm:spPr/>
      <dgm:t>
        <a:bodyPr/>
        <a:lstStyle/>
        <a:p>
          <a:endParaRPr lang="en-US"/>
        </a:p>
      </dgm:t>
    </dgm:pt>
    <dgm:pt modelId="{9B5B0665-06D7-45E6-BEAB-81056638571B}">
      <dgm:prSet/>
      <dgm:spPr/>
      <dgm:t>
        <a:bodyPr/>
        <a:lstStyle/>
        <a:p>
          <a:r>
            <a:rPr lang="en-GB"/>
            <a:t>Buffering</a:t>
          </a:r>
          <a:endParaRPr lang="en-US"/>
        </a:p>
      </dgm:t>
    </dgm:pt>
    <dgm:pt modelId="{0096EFEB-344E-4A64-A21F-7AF8EA2E27B1}" type="parTrans" cxnId="{58891FA5-2F00-4A11-8BE0-B1604EFC510D}">
      <dgm:prSet/>
      <dgm:spPr/>
      <dgm:t>
        <a:bodyPr/>
        <a:lstStyle/>
        <a:p>
          <a:endParaRPr lang="en-US"/>
        </a:p>
      </dgm:t>
    </dgm:pt>
    <dgm:pt modelId="{62037901-9D26-48F3-B8DD-DBC071BD3A98}" type="sibTrans" cxnId="{58891FA5-2F00-4A11-8BE0-B1604EFC510D}">
      <dgm:prSet/>
      <dgm:spPr/>
      <dgm:t>
        <a:bodyPr/>
        <a:lstStyle/>
        <a:p>
          <a:endParaRPr lang="en-US"/>
        </a:p>
      </dgm:t>
    </dgm:pt>
    <dgm:pt modelId="{6E8D207D-2B50-4A30-A345-11C4A60051CC}">
      <dgm:prSet/>
      <dgm:spPr/>
      <dgm:t>
        <a:bodyPr/>
        <a:lstStyle/>
        <a:p>
          <a:r>
            <a:rPr lang="en-GB"/>
            <a:t>Jitter</a:t>
          </a:r>
          <a:endParaRPr lang="en-US"/>
        </a:p>
      </dgm:t>
    </dgm:pt>
    <dgm:pt modelId="{6BEE7C98-9EA3-47A4-B286-A5F79549F018}" type="parTrans" cxnId="{68E6C074-ABED-4773-9D19-AF762B535820}">
      <dgm:prSet/>
      <dgm:spPr/>
      <dgm:t>
        <a:bodyPr/>
        <a:lstStyle/>
        <a:p>
          <a:endParaRPr lang="en-US"/>
        </a:p>
      </dgm:t>
    </dgm:pt>
    <dgm:pt modelId="{DDECDC92-14DC-4228-A236-1221571BC38F}" type="sibTrans" cxnId="{68E6C074-ABED-4773-9D19-AF762B535820}">
      <dgm:prSet/>
      <dgm:spPr/>
      <dgm:t>
        <a:bodyPr/>
        <a:lstStyle/>
        <a:p>
          <a:endParaRPr lang="en-US"/>
        </a:p>
      </dgm:t>
    </dgm:pt>
    <dgm:pt modelId="{FB9B7EFF-91F2-446F-A888-97CAA3C023D8}">
      <dgm:prSet/>
      <dgm:spPr/>
      <dgm:t>
        <a:bodyPr/>
        <a:lstStyle/>
        <a:p>
          <a:r>
            <a:rPr lang="en-GB"/>
            <a:t>Variable latency – mostly due to buffering on loaded connections</a:t>
          </a:r>
          <a:endParaRPr lang="en-US"/>
        </a:p>
      </dgm:t>
    </dgm:pt>
    <dgm:pt modelId="{37985314-C8AA-405C-A520-EFAE82A7172C}" type="parTrans" cxnId="{BD4AAA63-4E94-42D5-865B-9C785932D49E}">
      <dgm:prSet/>
      <dgm:spPr/>
      <dgm:t>
        <a:bodyPr/>
        <a:lstStyle/>
        <a:p>
          <a:endParaRPr lang="en-US"/>
        </a:p>
      </dgm:t>
    </dgm:pt>
    <dgm:pt modelId="{1D0C3F1E-F8E1-4315-8E65-8394CB66ECE8}" type="sibTrans" cxnId="{BD4AAA63-4E94-42D5-865B-9C785932D49E}">
      <dgm:prSet/>
      <dgm:spPr/>
      <dgm:t>
        <a:bodyPr/>
        <a:lstStyle/>
        <a:p>
          <a:endParaRPr lang="en-US"/>
        </a:p>
      </dgm:t>
    </dgm:pt>
    <dgm:pt modelId="{C2CF57F9-7EA0-4374-8D5A-0B435C4C1FBE}">
      <dgm:prSet/>
      <dgm:spPr/>
      <dgm:t>
        <a:bodyPr/>
        <a:lstStyle/>
        <a:p>
          <a:r>
            <a:rPr lang="en-GB"/>
            <a:t>Packet Loss</a:t>
          </a:r>
          <a:endParaRPr lang="en-US"/>
        </a:p>
      </dgm:t>
    </dgm:pt>
    <dgm:pt modelId="{1DD5FE92-31DF-4C71-8AE3-EE896F6A1775}" type="parTrans" cxnId="{2166E21D-D07E-4642-9140-7EFDB500802B}">
      <dgm:prSet/>
      <dgm:spPr/>
      <dgm:t>
        <a:bodyPr/>
        <a:lstStyle/>
        <a:p>
          <a:endParaRPr lang="en-US"/>
        </a:p>
      </dgm:t>
    </dgm:pt>
    <dgm:pt modelId="{4FD2CAD9-6994-497D-9C87-C33CF219C478}" type="sibTrans" cxnId="{2166E21D-D07E-4642-9140-7EFDB500802B}">
      <dgm:prSet/>
      <dgm:spPr/>
      <dgm:t>
        <a:bodyPr/>
        <a:lstStyle/>
        <a:p>
          <a:endParaRPr lang="en-US"/>
        </a:p>
      </dgm:t>
    </dgm:pt>
    <dgm:pt modelId="{CB7749B2-5A0D-4AF7-A739-F961020A9A8F}">
      <dgm:prSet/>
      <dgm:spPr/>
      <dgm:t>
        <a:bodyPr/>
        <a:lstStyle/>
        <a:p>
          <a:r>
            <a:rPr lang="en-GB"/>
            <a:t>Connection size</a:t>
          </a:r>
          <a:endParaRPr lang="en-US"/>
        </a:p>
      </dgm:t>
    </dgm:pt>
    <dgm:pt modelId="{C7134A01-7E29-49C7-885D-BDCB49E705DD}" type="parTrans" cxnId="{1BA40860-853E-4187-B7F7-5E1364C2DA01}">
      <dgm:prSet/>
      <dgm:spPr/>
      <dgm:t>
        <a:bodyPr/>
        <a:lstStyle/>
        <a:p>
          <a:endParaRPr lang="en-US"/>
        </a:p>
      </dgm:t>
    </dgm:pt>
    <dgm:pt modelId="{AD1DE67E-A538-4BD4-963A-186AA78CD01C}" type="sibTrans" cxnId="{1BA40860-853E-4187-B7F7-5E1364C2DA01}">
      <dgm:prSet/>
      <dgm:spPr/>
      <dgm:t>
        <a:bodyPr/>
        <a:lstStyle/>
        <a:p>
          <a:endParaRPr lang="en-US"/>
        </a:p>
      </dgm:t>
    </dgm:pt>
    <dgm:pt modelId="{4704F017-A65D-4CAE-83BC-03A16CDB4AA3}">
      <dgm:prSet/>
      <dgm:spPr/>
      <dgm:t>
        <a:bodyPr/>
        <a:lstStyle/>
        <a:p>
          <a:r>
            <a:rPr lang="en-GB"/>
            <a:t>Processing capacity</a:t>
          </a:r>
          <a:endParaRPr lang="en-US"/>
        </a:p>
      </dgm:t>
    </dgm:pt>
    <dgm:pt modelId="{0EFA5724-3DE5-4BFC-8E05-4DD4826AB95F}" type="parTrans" cxnId="{F39C0752-60A4-4C45-B936-B4F4B0342E36}">
      <dgm:prSet/>
      <dgm:spPr/>
      <dgm:t>
        <a:bodyPr/>
        <a:lstStyle/>
        <a:p>
          <a:endParaRPr lang="en-US"/>
        </a:p>
      </dgm:t>
    </dgm:pt>
    <dgm:pt modelId="{F0E53205-77F2-4091-B6DA-895AB086F952}" type="sibTrans" cxnId="{F39C0752-60A4-4C45-B936-B4F4B0342E36}">
      <dgm:prSet/>
      <dgm:spPr/>
      <dgm:t>
        <a:bodyPr/>
        <a:lstStyle/>
        <a:p>
          <a:endParaRPr lang="en-US"/>
        </a:p>
      </dgm:t>
    </dgm:pt>
    <dgm:pt modelId="{8B4102A8-979C-8844-A237-F73656D7B740}" type="pres">
      <dgm:prSet presAssocID="{0759A283-4225-4171-A374-F788026E377F}" presName="linear" presStyleCnt="0">
        <dgm:presLayoutVars>
          <dgm:animLvl val="lvl"/>
          <dgm:resizeHandles val="exact"/>
        </dgm:presLayoutVars>
      </dgm:prSet>
      <dgm:spPr/>
    </dgm:pt>
    <dgm:pt modelId="{0656833B-F174-4A48-A89B-2FEB4F2CD9E6}" type="pres">
      <dgm:prSet presAssocID="{39A756DE-2E49-4BD1-BF0C-2023C56F37C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688316F-9062-4E4E-A1AE-67AF42C53F06}" type="pres">
      <dgm:prSet presAssocID="{39A756DE-2E49-4BD1-BF0C-2023C56F37CB}" presName="childText" presStyleLbl="revTx" presStyleIdx="0" presStyleCnt="3">
        <dgm:presLayoutVars>
          <dgm:bulletEnabled val="1"/>
        </dgm:presLayoutVars>
      </dgm:prSet>
      <dgm:spPr/>
    </dgm:pt>
    <dgm:pt modelId="{A96AB9E1-7994-454F-BD10-56DC00A861CE}" type="pres">
      <dgm:prSet presAssocID="{6E8D207D-2B50-4A30-A345-11C4A60051C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8AD7FD3-C728-D848-A917-16E9BE828327}" type="pres">
      <dgm:prSet presAssocID="{6E8D207D-2B50-4A30-A345-11C4A60051CC}" presName="childText" presStyleLbl="revTx" presStyleIdx="1" presStyleCnt="3">
        <dgm:presLayoutVars>
          <dgm:bulletEnabled val="1"/>
        </dgm:presLayoutVars>
      </dgm:prSet>
      <dgm:spPr/>
    </dgm:pt>
    <dgm:pt modelId="{0B6ABD53-A536-C04C-AED2-DF0B74FC689E}" type="pres">
      <dgm:prSet presAssocID="{C2CF57F9-7EA0-4374-8D5A-0B435C4C1FB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4391CDA-2AC9-004F-84C6-086C8B9928FB}" type="pres">
      <dgm:prSet presAssocID="{C2CF57F9-7EA0-4374-8D5A-0B435C4C1FB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BFA0D14-3CA7-4EEC-BF1A-A5A304ACCD08}" srcId="{95377F46-6F23-4F97-B0E6-D75ED7BF4312}" destId="{37947D83-973A-4F2C-9E1A-0A5C85C76E76}" srcOrd="0" destOrd="0" parTransId="{8E992610-98E9-44DB-9B9F-B398B92E9DD4}" sibTransId="{9B24A8A5-EDED-4B19-80F1-5C8766B9FCAB}"/>
    <dgm:cxn modelId="{2166E21D-D07E-4642-9140-7EFDB500802B}" srcId="{0759A283-4225-4171-A374-F788026E377F}" destId="{C2CF57F9-7EA0-4374-8D5A-0B435C4C1FBE}" srcOrd="2" destOrd="0" parTransId="{1DD5FE92-31DF-4C71-8AE3-EE896F6A1775}" sibTransId="{4FD2CAD9-6994-497D-9C87-C33CF219C478}"/>
    <dgm:cxn modelId="{70999921-F875-B448-B67A-020995AE8097}" type="presOf" srcId="{4704F017-A65D-4CAE-83BC-03A16CDB4AA3}" destId="{44391CDA-2AC9-004F-84C6-086C8B9928FB}" srcOrd="0" destOrd="1" presId="urn:microsoft.com/office/officeart/2005/8/layout/vList2"/>
    <dgm:cxn modelId="{90F93039-B03B-D341-9680-2F85A7FC3D05}" type="presOf" srcId="{CB7749B2-5A0D-4AF7-A739-F961020A9A8F}" destId="{44391CDA-2AC9-004F-84C6-086C8B9928FB}" srcOrd="0" destOrd="0" presId="urn:microsoft.com/office/officeart/2005/8/layout/vList2"/>
    <dgm:cxn modelId="{03FA1B5E-AC27-4ED8-BDD4-8075C59245E8}" srcId="{0759A283-4225-4171-A374-F788026E377F}" destId="{39A756DE-2E49-4BD1-BF0C-2023C56F37CB}" srcOrd="0" destOrd="0" parTransId="{6A26CF01-F5AB-4CF5-BE68-0831BD662F30}" sibTransId="{0C08174E-46AF-4B90-A220-B7B03F028B08}"/>
    <dgm:cxn modelId="{1BA40860-853E-4187-B7F7-5E1364C2DA01}" srcId="{C2CF57F9-7EA0-4374-8D5A-0B435C4C1FBE}" destId="{CB7749B2-5A0D-4AF7-A739-F961020A9A8F}" srcOrd="0" destOrd="0" parTransId="{C7134A01-7E29-49C7-885D-BDCB49E705DD}" sibTransId="{AD1DE67E-A538-4BD4-963A-186AA78CD01C}"/>
    <dgm:cxn modelId="{BD4AAA63-4E94-42D5-865B-9C785932D49E}" srcId="{6E8D207D-2B50-4A30-A345-11C4A60051CC}" destId="{FB9B7EFF-91F2-446F-A888-97CAA3C023D8}" srcOrd="0" destOrd="0" parTransId="{37985314-C8AA-405C-A520-EFAE82A7172C}" sibTransId="{1D0C3F1E-F8E1-4315-8E65-8394CB66ECE8}"/>
    <dgm:cxn modelId="{F39C0752-60A4-4C45-B936-B4F4B0342E36}" srcId="{C2CF57F9-7EA0-4374-8D5A-0B435C4C1FBE}" destId="{4704F017-A65D-4CAE-83BC-03A16CDB4AA3}" srcOrd="1" destOrd="0" parTransId="{0EFA5724-3DE5-4BFC-8E05-4DD4826AB95F}" sibTransId="{F0E53205-77F2-4091-B6DA-895AB086F952}"/>
    <dgm:cxn modelId="{68E6C074-ABED-4773-9D19-AF762B535820}" srcId="{0759A283-4225-4171-A374-F788026E377F}" destId="{6E8D207D-2B50-4A30-A345-11C4A60051CC}" srcOrd="1" destOrd="0" parTransId="{6BEE7C98-9EA3-47A4-B286-A5F79549F018}" sibTransId="{DDECDC92-14DC-4228-A236-1221571BC38F}"/>
    <dgm:cxn modelId="{901F5156-6E3A-1745-A3E6-453CC6DFD9AE}" type="presOf" srcId="{F90F1488-16D7-400C-836B-A33B5269B9FB}" destId="{3688316F-9062-4E4E-A1AE-67AF42C53F06}" srcOrd="0" destOrd="0" presId="urn:microsoft.com/office/officeart/2005/8/layout/vList2"/>
    <dgm:cxn modelId="{53488C59-5EA0-864C-ACD6-518584DEB3DB}" type="presOf" srcId="{0759A283-4225-4171-A374-F788026E377F}" destId="{8B4102A8-979C-8844-A237-F73656D7B740}" srcOrd="0" destOrd="0" presId="urn:microsoft.com/office/officeart/2005/8/layout/vList2"/>
    <dgm:cxn modelId="{2F58547E-DF1A-0740-8B50-0C2178EBAB24}" type="presOf" srcId="{6E8D207D-2B50-4A30-A345-11C4A60051CC}" destId="{A96AB9E1-7994-454F-BD10-56DC00A861CE}" srcOrd="0" destOrd="0" presId="urn:microsoft.com/office/officeart/2005/8/layout/vList2"/>
    <dgm:cxn modelId="{9AEE779D-952A-BA41-85B3-53E47BD721E4}" type="presOf" srcId="{39A756DE-2E49-4BD1-BF0C-2023C56F37CB}" destId="{0656833B-F174-4A48-A89B-2FEB4F2CD9E6}" srcOrd="0" destOrd="0" presId="urn:microsoft.com/office/officeart/2005/8/layout/vList2"/>
    <dgm:cxn modelId="{58891FA5-2F00-4A11-8BE0-B1604EFC510D}" srcId="{95377F46-6F23-4F97-B0E6-D75ED7BF4312}" destId="{9B5B0665-06D7-45E6-BEAB-81056638571B}" srcOrd="1" destOrd="0" parTransId="{0096EFEB-344E-4A64-A21F-7AF8EA2E27B1}" sibTransId="{62037901-9D26-48F3-B8DD-DBC071BD3A98}"/>
    <dgm:cxn modelId="{316693B4-81D9-A948-BCBC-B7D195376E0A}" type="presOf" srcId="{37947D83-973A-4F2C-9E1A-0A5C85C76E76}" destId="{3688316F-9062-4E4E-A1AE-67AF42C53F06}" srcOrd="0" destOrd="2" presId="urn:microsoft.com/office/officeart/2005/8/layout/vList2"/>
    <dgm:cxn modelId="{C7FB00CC-5EA5-1742-950C-B013B33B22FB}" type="presOf" srcId="{95377F46-6F23-4F97-B0E6-D75ED7BF4312}" destId="{3688316F-9062-4E4E-A1AE-67AF42C53F06}" srcOrd="0" destOrd="1" presId="urn:microsoft.com/office/officeart/2005/8/layout/vList2"/>
    <dgm:cxn modelId="{C3BB1ADA-8414-0F4F-A960-51B00398A974}" type="presOf" srcId="{9B5B0665-06D7-45E6-BEAB-81056638571B}" destId="{3688316F-9062-4E4E-A1AE-67AF42C53F06}" srcOrd="0" destOrd="3" presId="urn:microsoft.com/office/officeart/2005/8/layout/vList2"/>
    <dgm:cxn modelId="{415762E2-81A0-4559-ABDF-999741574658}" srcId="{39A756DE-2E49-4BD1-BF0C-2023C56F37CB}" destId="{F90F1488-16D7-400C-836B-A33B5269B9FB}" srcOrd="0" destOrd="0" parTransId="{DB74568A-BA65-44A2-8895-82DB442968A0}" sibTransId="{008F7D3D-80C1-40FA-B54C-F5B9506000EB}"/>
    <dgm:cxn modelId="{A32C8FE7-EDC1-4822-B862-DD99C2092D28}" srcId="{39A756DE-2E49-4BD1-BF0C-2023C56F37CB}" destId="{95377F46-6F23-4F97-B0E6-D75ED7BF4312}" srcOrd="1" destOrd="0" parTransId="{6BA6AE31-8248-406D-8C87-7E03B9B89C73}" sibTransId="{69F1E4B0-FC10-4E58-82D2-FD9FB5E58D2F}"/>
    <dgm:cxn modelId="{DD83A7EE-7A25-594A-BEA1-FEA7A189FA6E}" type="presOf" srcId="{FB9B7EFF-91F2-446F-A888-97CAA3C023D8}" destId="{B8AD7FD3-C728-D848-A917-16E9BE828327}" srcOrd="0" destOrd="0" presId="urn:microsoft.com/office/officeart/2005/8/layout/vList2"/>
    <dgm:cxn modelId="{3D728DFF-CA66-A74D-8BDF-2D68BD8A9FD1}" type="presOf" srcId="{C2CF57F9-7EA0-4374-8D5A-0B435C4C1FBE}" destId="{0B6ABD53-A536-C04C-AED2-DF0B74FC689E}" srcOrd="0" destOrd="0" presId="urn:microsoft.com/office/officeart/2005/8/layout/vList2"/>
    <dgm:cxn modelId="{BB31945A-EE06-FE4C-9336-74FB29E8A41E}" type="presParOf" srcId="{8B4102A8-979C-8844-A237-F73656D7B740}" destId="{0656833B-F174-4A48-A89B-2FEB4F2CD9E6}" srcOrd="0" destOrd="0" presId="urn:microsoft.com/office/officeart/2005/8/layout/vList2"/>
    <dgm:cxn modelId="{F057BE15-E155-B64A-97CB-71660104411A}" type="presParOf" srcId="{8B4102A8-979C-8844-A237-F73656D7B740}" destId="{3688316F-9062-4E4E-A1AE-67AF42C53F06}" srcOrd="1" destOrd="0" presId="urn:microsoft.com/office/officeart/2005/8/layout/vList2"/>
    <dgm:cxn modelId="{8570436A-39C6-DB47-82DB-D0DB9E709ADF}" type="presParOf" srcId="{8B4102A8-979C-8844-A237-F73656D7B740}" destId="{A96AB9E1-7994-454F-BD10-56DC00A861CE}" srcOrd="2" destOrd="0" presId="urn:microsoft.com/office/officeart/2005/8/layout/vList2"/>
    <dgm:cxn modelId="{32083849-2156-FA43-A777-E33FDB908960}" type="presParOf" srcId="{8B4102A8-979C-8844-A237-F73656D7B740}" destId="{B8AD7FD3-C728-D848-A917-16E9BE828327}" srcOrd="3" destOrd="0" presId="urn:microsoft.com/office/officeart/2005/8/layout/vList2"/>
    <dgm:cxn modelId="{473D39B0-2805-0145-BC0D-72DD1D1846F7}" type="presParOf" srcId="{8B4102A8-979C-8844-A237-F73656D7B740}" destId="{0B6ABD53-A536-C04C-AED2-DF0B74FC689E}" srcOrd="4" destOrd="0" presId="urn:microsoft.com/office/officeart/2005/8/layout/vList2"/>
    <dgm:cxn modelId="{D7AB497E-36FA-BA4D-8718-E4E3D82ED0B2}" type="presParOf" srcId="{8B4102A8-979C-8844-A237-F73656D7B740}" destId="{44391CDA-2AC9-004F-84C6-086C8B9928F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AB50B79-7827-451C-B758-C8B0CF43C34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0C6BE63-60F4-4D80-B9FE-9DDE239E597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Link Down / Overloaded</a:t>
          </a:r>
        </a:p>
        <a:p>
          <a:pPr>
            <a:lnSpc>
              <a:spcPct val="100000"/>
            </a:lnSpc>
          </a:pPr>
          <a:r>
            <a:rPr lang="en-US" dirty="0" err="1"/>
            <a:t>DDoS’d</a:t>
          </a:r>
          <a:r>
            <a:rPr lang="en-US" dirty="0"/>
            <a:t>?</a:t>
          </a:r>
        </a:p>
      </dgm:t>
    </dgm:pt>
    <dgm:pt modelId="{833782BE-0B60-4160-8E4E-A84823B536EF}" type="parTrans" cxnId="{5BFD42ED-1984-433E-B855-5013678DEAAB}">
      <dgm:prSet/>
      <dgm:spPr/>
      <dgm:t>
        <a:bodyPr/>
        <a:lstStyle/>
        <a:p>
          <a:endParaRPr lang="en-US"/>
        </a:p>
      </dgm:t>
    </dgm:pt>
    <dgm:pt modelId="{E348CD53-DE2B-4869-99C2-30D8D78320BF}" type="sibTrans" cxnId="{5BFD42ED-1984-433E-B855-5013678DEAAB}">
      <dgm:prSet/>
      <dgm:spPr/>
      <dgm:t>
        <a:bodyPr/>
        <a:lstStyle/>
        <a:p>
          <a:endParaRPr lang="en-US"/>
        </a:p>
      </dgm:t>
    </dgm:pt>
    <dgm:pt modelId="{263692B9-FD5C-405C-9EB3-7DA286AE580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No O365 / G-Suite cloud applications</a:t>
          </a:r>
          <a:endParaRPr lang="en-US" dirty="0"/>
        </a:p>
      </dgm:t>
    </dgm:pt>
    <dgm:pt modelId="{E9BEC30E-EFA8-4C03-A5ED-5EB4964F645C}" type="parTrans" cxnId="{871D8559-DEA0-4A9E-9A63-8470519E93F7}">
      <dgm:prSet/>
      <dgm:spPr/>
      <dgm:t>
        <a:bodyPr/>
        <a:lstStyle/>
        <a:p>
          <a:endParaRPr lang="en-US"/>
        </a:p>
      </dgm:t>
    </dgm:pt>
    <dgm:pt modelId="{BEF2FB33-E85F-447A-9EA4-20AE27A95BC4}" type="sibTrans" cxnId="{871D8559-DEA0-4A9E-9A63-8470519E93F7}">
      <dgm:prSet/>
      <dgm:spPr/>
      <dgm:t>
        <a:bodyPr/>
        <a:lstStyle/>
        <a:p>
          <a:endParaRPr lang="en-US"/>
        </a:p>
      </dgm:t>
    </dgm:pt>
    <dgm:pt modelId="{0BFDD4FA-0144-4E87-A2AF-F24644FFC32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Can’t access MIS</a:t>
          </a:r>
          <a:endParaRPr lang="en-US" dirty="0"/>
        </a:p>
      </dgm:t>
    </dgm:pt>
    <dgm:pt modelId="{148B60A8-B8F3-48FF-ADDB-2000B6ADBE25}" type="parTrans" cxnId="{A2719FFB-EE2B-4335-9663-64A8CBA73769}">
      <dgm:prSet/>
      <dgm:spPr/>
      <dgm:t>
        <a:bodyPr/>
        <a:lstStyle/>
        <a:p>
          <a:endParaRPr lang="en-US"/>
        </a:p>
      </dgm:t>
    </dgm:pt>
    <dgm:pt modelId="{373EB24B-B5D6-4633-9906-5D1291B27ABA}" type="sibTrans" cxnId="{A2719FFB-EE2B-4335-9663-64A8CBA73769}">
      <dgm:prSet/>
      <dgm:spPr/>
      <dgm:t>
        <a:bodyPr/>
        <a:lstStyle/>
        <a:p>
          <a:endParaRPr lang="en-US"/>
        </a:p>
      </dgm:t>
    </dgm:pt>
    <dgm:pt modelId="{5AA919AA-A89D-44C0-AA22-D0839E0CE34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No phone / voice service</a:t>
          </a:r>
          <a:endParaRPr lang="en-US" dirty="0"/>
        </a:p>
      </dgm:t>
    </dgm:pt>
    <dgm:pt modelId="{BC9BEC8B-9306-4F8A-9B04-C69CD3AD8202}" type="parTrans" cxnId="{0C3B2583-E084-42C0-BD3F-C9847D60E978}">
      <dgm:prSet/>
      <dgm:spPr/>
      <dgm:t>
        <a:bodyPr/>
        <a:lstStyle/>
        <a:p>
          <a:endParaRPr lang="en-US"/>
        </a:p>
      </dgm:t>
    </dgm:pt>
    <dgm:pt modelId="{63824152-8B24-4EC4-AC88-8EA3D8DF2652}" type="sibTrans" cxnId="{0C3B2583-E084-42C0-BD3F-C9847D60E978}">
      <dgm:prSet/>
      <dgm:spPr/>
      <dgm:t>
        <a:bodyPr/>
        <a:lstStyle/>
        <a:p>
          <a:endParaRPr lang="en-US"/>
        </a:p>
      </dgm:t>
    </dgm:pt>
    <dgm:pt modelId="{DE5FCBF4-136F-4AAC-A826-573CE39B0ED7}" type="pres">
      <dgm:prSet presAssocID="{8AB50B79-7827-451C-B758-C8B0CF43C340}" presName="root" presStyleCnt="0">
        <dgm:presLayoutVars>
          <dgm:dir/>
          <dgm:resizeHandles val="exact"/>
        </dgm:presLayoutVars>
      </dgm:prSet>
      <dgm:spPr/>
    </dgm:pt>
    <dgm:pt modelId="{69A8DE31-C5AC-4D87-AF0A-8C77CE59FC3A}" type="pres">
      <dgm:prSet presAssocID="{F0C6BE63-60F4-4D80-B9FE-9DDE239E5978}" presName="compNode" presStyleCnt="0"/>
      <dgm:spPr/>
    </dgm:pt>
    <dgm:pt modelId="{1485DD4E-0F4A-43E2-9166-5F619A86DF85}" type="pres">
      <dgm:prSet presAssocID="{F0C6BE63-60F4-4D80-B9FE-9DDE239E5978}" presName="bgRect" presStyleLbl="bgShp" presStyleIdx="0" presStyleCnt="4"/>
      <dgm:spPr>
        <a:solidFill>
          <a:schemeClr val="tx1">
            <a:lumMod val="75000"/>
            <a:lumOff val="25000"/>
          </a:schemeClr>
        </a:solidFill>
      </dgm:spPr>
    </dgm:pt>
    <dgm:pt modelId="{8B748D2A-F545-4807-9736-B0DF26088EBE}" type="pres">
      <dgm:prSet presAssocID="{F0C6BE63-60F4-4D80-B9FE-9DDE239E597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3522E323-B553-4EF2-83A8-4EBAB30B88A5}" type="pres">
      <dgm:prSet presAssocID="{F0C6BE63-60F4-4D80-B9FE-9DDE239E5978}" presName="spaceRect" presStyleCnt="0"/>
      <dgm:spPr/>
    </dgm:pt>
    <dgm:pt modelId="{8D84E47F-2782-4E84-8C31-37BFC5236BC4}" type="pres">
      <dgm:prSet presAssocID="{F0C6BE63-60F4-4D80-B9FE-9DDE239E5978}" presName="parTx" presStyleLbl="revTx" presStyleIdx="0" presStyleCnt="4">
        <dgm:presLayoutVars>
          <dgm:chMax val="0"/>
          <dgm:chPref val="0"/>
        </dgm:presLayoutVars>
      </dgm:prSet>
      <dgm:spPr/>
    </dgm:pt>
    <dgm:pt modelId="{810AC74D-50B9-417D-B3B2-1ACE975F31C5}" type="pres">
      <dgm:prSet presAssocID="{E348CD53-DE2B-4869-99C2-30D8D78320BF}" presName="sibTrans" presStyleCnt="0"/>
      <dgm:spPr/>
    </dgm:pt>
    <dgm:pt modelId="{F35DC592-32D5-4A11-9FD8-758C84ACC04D}" type="pres">
      <dgm:prSet presAssocID="{263692B9-FD5C-405C-9EB3-7DA286AE5800}" presName="compNode" presStyleCnt="0"/>
      <dgm:spPr/>
    </dgm:pt>
    <dgm:pt modelId="{D12F6A22-D77B-4AFB-BA7D-650101A8E153}" type="pres">
      <dgm:prSet presAssocID="{263692B9-FD5C-405C-9EB3-7DA286AE5800}" presName="bgRect" presStyleLbl="bgShp" presStyleIdx="1" presStyleCnt="4"/>
      <dgm:spPr>
        <a:solidFill>
          <a:srgbClr val="5A9BD5"/>
        </a:solidFill>
      </dgm:spPr>
    </dgm:pt>
    <dgm:pt modelId="{A64C2CC3-7A57-49FC-8C49-67EC7AB44E18}" type="pres">
      <dgm:prSet presAssocID="{263692B9-FD5C-405C-9EB3-7DA286AE580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yncing Cloud"/>
        </a:ext>
      </dgm:extLst>
    </dgm:pt>
    <dgm:pt modelId="{BA4687B3-E9EF-48C0-B2FD-F116E3C83549}" type="pres">
      <dgm:prSet presAssocID="{263692B9-FD5C-405C-9EB3-7DA286AE5800}" presName="spaceRect" presStyleCnt="0"/>
      <dgm:spPr/>
    </dgm:pt>
    <dgm:pt modelId="{BD26DCD7-7C29-4CFF-993B-2BCC2C4658C1}" type="pres">
      <dgm:prSet presAssocID="{263692B9-FD5C-405C-9EB3-7DA286AE5800}" presName="parTx" presStyleLbl="revTx" presStyleIdx="1" presStyleCnt="4">
        <dgm:presLayoutVars>
          <dgm:chMax val="0"/>
          <dgm:chPref val="0"/>
        </dgm:presLayoutVars>
      </dgm:prSet>
      <dgm:spPr/>
    </dgm:pt>
    <dgm:pt modelId="{4410C1A9-DE51-4654-9ADB-85121212639D}" type="pres">
      <dgm:prSet presAssocID="{BEF2FB33-E85F-447A-9EA4-20AE27A95BC4}" presName="sibTrans" presStyleCnt="0"/>
      <dgm:spPr/>
    </dgm:pt>
    <dgm:pt modelId="{592D93B6-7E2E-4233-94F6-578F7DC62E29}" type="pres">
      <dgm:prSet presAssocID="{0BFDD4FA-0144-4E87-A2AF-F24644FFC32A}" presName="compNode" presStyleCnt="0"/>
      <dgm:spPr/>
    </dgm:pt>
    <dgm:pt modelId="{21995D7F-2327-4033-96C8-90B83C101BC5}" type="pres">
      <dgm:prSet presAssocID="{0BFDD4FA-0144-4E87-A2AF-F24644FFC32A}" presName="bgRect" presStyleLbl="bgShp" presStyleIdx="2" presStyleCnt="4"/>
      <dgm:spPr>
        <a:solidFill>
          <a:srgbClr val="4DC58D"/>
        </a:solidFill>
      </dgm:spPr>
    </dgm:pt>
    <dgm:pt modelId="{6A9929ED-0523-4C31-AB87-B22E7F93177E}" type="pres">
      <dgm:prSet presAssocID="{0BFDD4FA-0144-4E87-A2AF-F24644FFC32A}" presName="iconRect" presStyleLbl="node1" presStyleIdx="2" presStyleCnt="4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4470B1C-EC98-43D2-B7F4-6825FA4C0FBA}" type="pres">
      <dgm:prSet presAssocID="{0BFDD4FA-0144-4E87-A2AF-F24644FFC32A}" presName="spaceRect" presStyleCnt="0"/>
      <dgm:spPr/>
    </dgm:pt>
    <dgm:pt modelId="{22DA1884-6FE0-4DA8-93A6-73373E05F39F}" type="pres">
      <dgm:prSet presAssocID="{0BFDD4FA-0144-4E87-A2AF-F24644FFC32A}" presName="parTx" presStyleLbl="revTx" presStyleIdx="2" presStyleCnt="4">
        <dgm:presLayoutVars>
          <dgm:chMax val="0"/>
          <dgm:chPref val="0"/>
        </dgm:presLayoutVars>
      </dgm:prSet>
      <dgm:spPr/>
    </dgm:pt>
    <dgm:pt modelId="{724F4397-A6FC-427F-A325-332E99E341BB}" type="pres">
      <dgm:prSet presAssocID="{373EB24B-B5D6-4633-9906-5D1291B27ABA}" presName="sibTrans" presStyleCnt="0"/>
      <dgm:spPr/>
    </dgm:pt>
    <dgm:pt modelId="{DC9BC940-CB73-40C3-AB84-84D27B003296}" type="pres">
      <dgm:prSet presAssocID="{5AA919AA-A89D-44C0-AA22-D0839E0CE348}" presName="compNode" presStyleCnt="0"/>
      <dgm:spPr/>
    </dgm:pt>
    <dgm:pt modelId="{FE7F65A2-5305-4C3B-B728-8F9E3BFFE3AB}" type="pres">
      <dgm:prSet presAssocID="{5AA919AA-A89D-44C0-AA22-D0839E0CE348}" presName="bgRect" presStyleLbl="bgShp" presStyleIdx="3" presStyleCnt="4"/>
      <dgm:spPr>
        <a:solidFill>
          <a:srgbClr val="70AE47"/>
        </a:solidFill>
      </dgm:spPr>
    </dgm:pt>
    <dgm:pt modelId="{E5590E4A-5DAD-4322-A17C-4245FF4A8DAC}" type="pres">
      <dgm:prSet presAssocID="{5AA919AA-A89D-44C0-AA22-D0839E0CE34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A347D8C5-A99A-4B23-80F7-767D2CD24CBD}" type="pres">
      <dgm:prSet presAssocID="{5AA919AA-A89D-44C0-AA22-D0839E0CE348}" presName="spaceRect" presStyleCnt="0"/>
      <dgm:spPr/>
    </dgm:pt>
    <dgm:pt modelId="{2421DEAE-EECB-4B8B-B3FC-7CFBD468E4F9}" type="pres">
      <dgm:prSet presAssocID="{5AA919AA-A89D-44C0-AA22-D0839E0CE34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F70A666-9EE0-4C51-A52A-B5731338EAD5}" type="presOf" srcId="{263692B9-FD5C-405C-9EB3-7DA286AE5800}" destId="{BD26DCD7-7C29-4CFF-993B-2BCC2C4658C1}" srcOrd="0" destOrd="0" presId="urn:microsoft.com/office/officeart/2018/2/layout/IconVerticalSolidList"/>
    <dgm:cxn modelId="{53FD6A6C-9357-4890-A5BF-D661206D6B2B}" type="presOf" srcId="{8AB50B79-7827-451C-B758-C8B0CF43C340}" destId="{DE5FCBF4-136F-4AAC-A826-573CE39B0ED7}" srcOrd="0" destOrd="0" presId="urn:microsoft.com/office/officeart/2018/2/layout/IconVerticalSolidList"/>
    <dgm:cxn modelId="{871D8559-DEA0-4A9E-9A63-8470519E93F7}" srcId="{8AB50B79-7827-451C-B758-C8B0CF43C340}" destId="{263692B9-FD5C-405C-9EB3-7DA286AE5800}" srcOrd="1" destOrd="0" parTransId="{E9BEC30E-EFA8-4C03-A5ED-5EB4964F645C}" sibTransId="{BEF2FB33-E85F-447A-9EA4-20AE27A95BC4}"/>
    <dgm:cxn modelId="{6181357F-5981-453F-A776-8CDDFE132C60}" type="presOf" srcId="{F0C6BE63-60F4-4D80-B9FE-9DDE239E5978}" destId="{8D84E47F-2782-4E84-8C31-37BFC5236BC4}" srcOrd="0" destOrd="0" presId="urn:microsoft.com/office/officeart/2018/2/layout/IconVerticalSolidList"/>
    <dgm:cxn modelId="{0C3B2583-E084-42C0-BD3F-C9847D60E978}" srcId="{8AB50B79-7827-451C-B758-C8B0CF43C340}" destId="{5AA919AA-A89D-44C0-AA22-D0839E0CE348}" srcOrd="3" destOrd="0" parTransId="{BC9BEC8B-9306-4F8A-9B04-C69CD3AD8202}" sibTransId="{63824152-8B24-4EC4-AC88-8EA3D8DF2652}"/>
    <dgm:cxn modelId="{24AF2A9B-A95A-474D-9164-E99D3D1AF7F0}" type="presOf" srcId="{0BFDD4FA-0144-4E87-A2AF-F24644FFC32A}" destId="{22DA1884-6FE0-4DA8-93A6-73373E05F39F}" srcOrd="0" destOrd="0" presId="urn:microsoft.com/office/officeart/2018/2/layout/IconVerticalSolidList"/>
    <dgm:cxn modelId="{6AEADBEC-41A2-4FED-96F6-2782B18FF743}" type="presOf" srcId="{5AA919AA-A89D-44C0-AA22-D0839E0CE348}" destId="{2421DEAE-EECB-4B8B-B3FC-7CFBD468E4F9}" srcOrd="0" destOrd="0" presId="urn:microsoft.com/office/officeart/2018/2/layout/IconVerticalSolidList"/>
    <dgm:cxn modelId="{5BFD42ED-1984-433E-B855-5013678DEAAB}" srcId="{8AB50B79-7827-451C-B758-C8B0CF43C340}" destId="{F0C6BE63-60F4-4D80-B9FE-9DDE239E5978}" srcOrd="0" destOrd="0" parTransId="{833782BE-0B60-4160-8E4E-A84823B536EF}" sibTransId="{E348CD53-DE2B-4869-99C2-30D8D78320BF}"/>
    <dgm:cxn modelId="{A2719FFB-EE2B-4335-9663-64A8CBA73769}" srcId="{8AB50B79-7827-451C-B758-C8B0CF43C340}" destId="{0BFDD4FA-0144-4E87-A2AF-F24644FFC32A}" srcOrd="2" destOrd="0" parTransId="{148B60A8-B8F3-48FF-ADDB-2000B6ADBE25}" sibTransId="{373EB24B-B5D6-4633-9906-5D1291B27ABA}"/>
    <dgm:cxn modelId="{7075F68D-E88F-4980-8EA5-AB739CE30FC1}" type="presParOf" srcId="{DE5FCBF4-136F-4AAC-A826-573CE39B0ED7}" destId="{69A8DE31-C5AC-4D87-AF0A-8C77CE59FC3A}" srcOrd="0" destOrd="0" presId="urn:microsoft.com/office/officeart/2018/2/layout/IconVerticalSolidList"/>
    <dgm:cxn modelId="{8FAB0212-51BC-4847-82CE-3F09ADF42EBC}" type="presParOf" srcId="{69A8DE31-C5AC-4D87-AF0A-8C77CE59FC3A}" destId="{1485DD4E-0F4A-43E2-9166-5F619A86DF85}" srcOrd="0" destOrd="0" presId="urn:microsoft.com/office/officeart/2018/2/layout/IconVerticalSolidList"/>
    <dgm:cxn modelId="{3A74F719-5C70-42C9-83BC-397B2D462B7C}" type="presParOf" srcId="{69A8DE31-C5AC-4D87-AF0A-8C77CE59FC3A}" destId="{8B748D2A-F545-4807-9736-B0DF26088EBE}" srcOrd="1" destOrd="0" presId="urn:microsoft.com/office/officeart/2018/2/layout/IconVerticalSolidList"/>
    <dgm:cxn modelId="{ACE9BFD0-5E6D-40C3-B81F-640B3FE084B2}" type="presParOf" srcId="{69A8DE31-C5AC-4D87-AF0A-8C77CE59FC3A}" destId="{3522E323-B553-4EF2-83A8-4EBAB30B88A5}" srcOrd="2" destOrd="0" presId="urn:microsoft.com/office/officeart/2018/2/layout/IconVerticalSolidList"/>
    <dgm:cxn modelId="{2C71CB11-2E20-4F13-95E5-1533E9D2951A}" type="presParOf" srcId="{69A8DE31-C5AC-4D87-AF0A-8C77CE59FC3A}" destId="{8D84E47F-2782-4E84-8C31-37BFC5236BC4}" srcOrd="3" destOrd="0" presId="urn:microsoft.com/office/officeart/2018/2/layout/IconVerticalSolidList"/>
    <dgm:cxn modelId="{8D40588C-FC51-4B74-942E-5E7E951CFC76}" type="presParOf" srcId="{DE5FCBF4-136F-4AAC-A826-573CE39B0ED7}" destId="{810AC74D-50B9-417D-B3B2-1ACE975F31C5}" srcOrd="1" destOrd="0" presId="urn:microsoft.com/office/officeart/2018/2/layout/IconVerticalSolidList"/>
    <dgm:cxn modelId="{698BFF63-F43B-4140-809F-051395661709}" type="presParOf" srcId="{DE5FCBF4-136F-4AAC-A826-573CE39B0ED7}" destId="{F35DC592-32D5-4A11-9FD8-758C84ACC04D}" srcOrd="2" destOrd="0" presId="urn:microsoft.com/office/officeart/2018/2/layout/IconVerticalSolidList"/>
    <dgm:cxn modelId="{F4F3E4CE-E664-4E6E-9E2D-454619794736}" type="presParOf" srcId="{F35DC592-32D5-4A11-9FD8-758C84ACC04D}" destId="{D12F6A22-D77B-4AFB-BA7D-650101A8E153}" srcOrd="0" destOrd="0" presId="urn:microsoft.com/office/officeart/2018/2/layout/IconVerticalSolidList"/>
    <dgm:cxn modelId="{05CE7B8A-6001-46C3-B9F1-8AFE4F063E1E}" type="presParOf" srcId="{F35DC592-32D5-4A11-9FD8-758C84ACC04D}" destId="{A64C2CC3-7A57-49FC-8C49-67EC7AB44E18}" srcOrd="1" destOrd="0" presId="urn:microsoft.com/office/officeart/2018/2/layout/IconVerticalSolidList"/>
    <dgm:cxn modelId="{8628A2E4-1B4B-4DC5-93AC-A26B607962DA}" type="presParOf" srcId="{F35DC592-32D5-4A11-9FD8-758C84ACC04D}" destId="{BA4687B3-E9EF-48C0-B2FD-F116E3C83549}" srcOrd="2" destOrd="0" presId="urn:microsoft.com/office/officeart/2018/2/layout/IconVerticalSolidList"/>
    <dgm:cxn modelId="{F2A6AF4A-124F-4C47-9081-48E6EFE4A370}" type="presParOf" srcId="{F35DC592-32D5-4A11-9FD8-758C84ACC04D}" destId="{BD26DCD7-7C29-4CFF-993B-2BCC2C4658C1}" srcOrd="3" destOrd="0" presId="urn:microsoft.com/office/officeart/2018/2/layout/IconVerticalSolidList"/>
    <dgm:cxn modelId="{B271D2C1-F2FA-4450-B9E7-0D4D7FCB3022}" type="presParOf" srcId="{DE5FCBF4-136F-4AAC-A826-573CE39B0ED7}" destId="{4410C1A9-DE51-4654-9ADB-85121212639D}" srcOrd="3" destOrd="0" presId="urn:microsoft.com/office/officeart/2018/2/layout/IconVerticalSolidList"/>
    <dgm:cxn modelId="{7DEF683E-4FAB-4B45-81E4-8EED04961C27}" type="presParOf" srcId="{DE5FCBF4-136F-4AAC-A826-573CE39B0ED7}" destId="{592D93B6-7E2E-4233-94F6-578F7DC62E29}" srcOrd="4" destOrd="0" presId="urn:microsoft.com/office/officeart/2018/2/layout/IconVerticalSolidList"/>
    <dgm:cxn modelId="{5D2C5418-A95B-4116-8C41-81B7B206BCEC}" type="presParOf" srcId="{592D93B6-7E2E-4233-94F6-578F7DC62E29}" destId="{21995D7F-2327-4033-96C8-90B83C101BC5}" srcOrd="0" destOrd="0" presId="urn:microsoft.com/office/officeart/2018/2/layout/IconVerticalSolidList"/>
    <dgm:cxn modelId="{E759E00F-E935-40D6-B0E5-929272B2865F}" type="presParOf" srcId="{592D93B6-7E2E-4233-94F6-578F7DC62E29}" destId="{6A9929ED-0523-4C31-AB87-B22E7F93177E}" srcOrd="1" destOrd="0" presId="urn:microsoft.com/office/officeart/2018/2/layout/IconVerticalSolidList"/>
    <dgm:cxn modelId="{11FA4146-9D31-400F-A816-E230B5EB0EE4}" type="presParOf" srcId="{592D93B6-7E2E-4233-94F6-578F7DC62E29}" destId="{D4470B1C-EC98-43D2-B7F4-6825FA4C0FBA}" srcOrd="2" destOrd="0" presId="urn:microsoft.com/office/officeart/2018/2/layout/IconVerticalSolidList"/>
    <dgm:cxn modelId="{6BC5E063-A051-4BBC-BC51-79E0699A07F2}" type="presParOf" srcId="{592D93B6-7E2E-4233-94F6-578F7DC62E29}" destId="{22DA1884-6FE0-4DA8-93A6-73373E05F39F}" srcOrd="3" destOrd="0" presId="urn:microsoft.com/office/officeart/2018/2/layout/IconVerticalSolidList"/>
    <dgm:cxn modelId="{42DF8F31-16DB-41D9-86E0-3BA4CBED59E7}" type="presParOf" srcId="{DE5FCBF4-136F-4AAC-A826-573CE39B0ED7}" destId="{724F4397-A6FC-427F-A325-332E99E341BB}" srcOrd="5" destOrd="0" presId="urn:microsoft.com/office/officeart/2018/2/layout/IconVerticalSolidList"/>
    <dgm:cxn modelId="{9774D249-36E6-4197-B98C-0786413BFF56}" type="presParOf" srcId="{DE5FCBF4-136F-4AAC-A826-573CE39B0ED7}" destId="{DC9BC940-CB73-40C3-AB84-84D27B003296}" srcOrd="6" destOrd="0" presId="urn:microsoft.com/office/officeart/2018/2/layout/IconVerticalSolidList"/>
    <dgm:cxn modelId="{22407623-B785-4B40-8C4E-2778DB0C8C05}" type="presParOf" srcId="{DC9BC940-CB73-40C3-AB84-84D27B003296}" destId="{FE7F65A2-5305-4C3B-B728-8F9E3BFFE3AB}" srcOrd="0" destOrd="0" presId="urn:microsoft.com/office/officeart/2018/2/layout/IconVerticalSolidList"/>
    <dgm:cxn modelId="{81DDBDEB-B373-4821-91D0-A5B391D89132}" type="presParOf" srcId="{DC9BC940-CB73-40C3-AB84-84D27B003296}" destId="{E5590E4A-5DAD-4322-A17C-4245FF4A8DAC}" srcOrd="1" destOrd="0" presId="urn:microsoft.com/office/officeart/2018/2/layout/IconVerticalSolidList"/>
    <dgm:cxn modelId="{DDB3BFDE-72C1-4BB8-994D-7EA68AD896A8}" type="presParOf" srcId="{DC9BC940-CB73-40C3-AB84-84D27B003296}" destId="{A347D8C5-A99A-4B23-80F7-767D2CD24CBD}" srcOrd="2" destOrd="0" presId="urn:microsoft.com/office/officeart/2018/2/layout/IconVerticalSolidList"/>
    <dgm:cxn modelId="{3C0C7D47-1DED-42D3-AB74-48A5F2038B22}" type="presParOf" srcId="{DC9BC940-CB73-40C3-AB84-84D27B003296}" destId="{2421DEAE-EECB-4B8B-B3FC-7CFBD468E4F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2AB526-27EB-4E1F-B151-5B61E3EFB99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DB698C-123B-4995-A9BE-DDC628BCD7EC}">
      <dgm:prSet/>
      <dgm:spPr/>
      <dgm:t>
        <a:bodyPr/>
        <a:lstStyle/>
        <a:p>
          <a:r>
            <a:rPr lang="en-GB"/>
            <a:t>Leased Line backed up by FTTC to same ISP</a:t>
          </a:r>
          <a:endParaRPr lang="en-US"/>
        </a:p>
      </dgm:t>
    </dgm:pt>
    <dgm:pt modelId="{BB8ECF86-10BC-422F-9DAB-7307FF1C91EA}" type="parTrans" cxnId="{D3E0662C-8D71-46EB-9F4F-B7B41C7267F2}">
      <dgm:prSet/>
      <dgm:spPr/>
      <dgm:t>
        <a:bodyPr/>
        <a:lstStyle/>
        <a:p>
          <a:endParaRPr lang="en-US"/>
        </a:p>
      </dgm:t>
    </dgm:pt>
    <dgm:pt modelId="{FEA3EACE-C34C-4515-8EA6-5BF0EC834E8E}" type="sibTrans" cxnId="{D3E0662C-8D71-46EB-9F4F-B7B41C7267F2}">
      <dgm:prSet/>
      <dgm:spPr/>
      <dgm:t>
        <a:bodyPr/>
        <a:lstStyle/>
        <a:p>
          <a:endParaRPr lang="en-US"/>
        </a:p>
      </dgm:t>
    </dgm:pt>
    <dgm:pt modelId="{B87F5FAE-C1BA-4FE6-A92F-48DF987EA009}">
      <dgm:prSet/>
      <dgm:spPr/>
      <dgm:t>
        <a:bodyPr/>
        <a:lstStyle/>
        <a:p>
          <a:r>
            <a:rPr lang="en-GB"/>
            <a:t>- Advantages</a:t>
          </a:r>
          <a:endParaRPr lang="en-US"/>
        </a:p>
      </dgm:t>
    </dgm:pt>
    <dgm:pt modelId="{4094ECE2-D767-49ED-983D-8933AB74E9BA}" type="parTrans" cxnId="{FBF4F664-D0AA-424E-AFCB-C5C0D6095AF7}">
      <dgm:prSet/>
      <dgm:spPr/>
      <dgm:t>
        <a:bodyPr/>
        <a:lstStyle/>
        <a:p>
          <a:endParaRPr lang="en-US"/>
        </a:p>
      </dgm:t>
    </dgm:pt>
    <dgm:pt modelId="{A296E492-BCC9-4151-B72C-7C765C959C04}" type="sibTrans" cxnId="{FBF4F664-D0AA-424E-AFCB-C5C0D6095AF7}">
      <dgm:prSet/>
      <dgm:spPr/>
      <dgm:t>
        <a:bodyPr/>
        <a:lstStyle/>
        <a:p>
          <a:endParaRPr lang="en-US"/>
        </a:p>
      </dgm:t>
    </dgm:pt>
    <dgm:pt modelId="{316293A5-2B65-4F61-9D58-E0AE74D37226}">
      <dgm:prSet/>
      <dgm:spPr/>
      <dgm:t>
        <a:bodyPr/>
        <a:lstStyle/>
        <a:p>
          <a:r>
            <a:rPr lang="en-GB" b="1" dirty="0"/>
            <a:t>Much</a:t>
          </a:r>
          <a:r>
            <a:rPr lang="en-GB" dirty="0"/>
            <a:t> cheaper</a:t>
          </a:r>
          <a:endParaRPr lang="en-US" dirty="0"/>
        </a:p>
      </dgm:t>
    </dgm:pt>
    <dgm:pt modelId="{96D92047-A6EC-4E6C-AA2A-7607FFD0670A}" type="parTrans" cxnId="{7D579B71-2B67-4C7F-9D41-F4F9B6E7942B}">
      <dgm:prSet/>
      <dgm:spPr/>
      <dgm:t>
        <a:bodyPr/>
        <a:lstStyle/>
        <a:p>
          <a:endParaRPr lang="en-US"/>
        </a:p>
      </dgm:t>
    </dgm:pt>
    <dgm:pt modelId="{7016EB3F-D555-4B74-800E-B86EB16335F2}" type="sibTrans" cxnId="{7D579B71-2B67-4C7F-9D41-F4F9B6E7942B}">
      <dgm:prSet/>
      <dgm:spPr/>
      <dgm:t>
        <a:bodyPr/>
        <a:lstStyle/>
        <a:p>
          <a:endParaRPr lang="en-US"/>
        </a:p>
      </dgm:t>
    </dgm:pt>
    <dgm:pt modelId="{5D95AC1C-441D-4BC7-8C3C-87F4212836D8}">
      <dgm:prSet/>
      <dgm:spPr/>
      <dgm:t>
        <a:bodyPr/>
        <a:lstStyle/>
        <a:p>
          <a:r>
            <a:rPr lang="en-GB" dirty="0"/>
            <a:t>Different access layer technology &amp; plant</a:t>
          </a:r>
          <a:endParaRPr lang="en-US" dirty="0"/>
        </a:p>
      </dgm:t>
    </dgm:pt>
    <dgm:pt modelId="{9DAB12AC-0F67-4A91-8B02-BFA99378E0BD}" type="parTrans" cxnId="{CAA8273E-A6DE-4778-995E-08BBD2FEE24E}">
      <dgm:prSet/>
      <dgm:spPr/>
      <dgm:t>
        <a:bodyPr/>
        <a:lstStyle/>
        <a:p>
          <a:endParaRPr lang="en-US"/>
        </a:p>
      </dgm:t>
    </dgm:pt>
    <dgm:pt modelId="{E9C1D4B9-00C3-4D06-A58B-B22CC581466F}" type="sibTrans" cxnId="{CAA8273E-A6DE-4778-995E-08BBD2FEE24E}">
      <dgm:prSet/>
      <dgm:spPr/>
      <dgm:t>
        <a:bodyPr/>
        <a:lstStyle/>
        <a:p>
          <a:endParaRPr lang="en-US"/>
        </a:p>
      </dgm:t>
    </dgm:pt>
    <dgm:pt modelId="{BEBBBEBA-984E-421A-A9F5-34911369F4E7}">
      <dgm:prSet/>
      <dgm:spPr/>
      <dgm:t>
        <a:bodyPr/>
        <a:lstStyle/>
        <a:p>
          <a:r>
            <a:rPr lang="en-GB" dirty="0"/>
            <a:t>IP addressing, firewalling, access remain identical</a:t>
          </a:r>
          <a:endParaRPr lang="en-US" dirty="0"/>
        </a:p>
      </dgm:t>
    </dgm:pt>
    <dgm:pt modelId="{F411F858-4E78-4416-885F-611230F2CDC3}" type="parTrans" cxnId="{301BBC12-D6B4-4D47-9CC8-3C02026C2E95}">
      <dgm:prSet/>
      <dgm:spPr/>
      <dgm:t>
        <a:bodyPr/>
        <a:lstStyle/>
        <a:p>
          <a:endParaRPr lang="en-US"/>
        </a:p>
      </dgm:t>
    </dgm:pt>
    <dgm:pt modelId="{24057890-921F-4C4B-8ED2-3A120E3E6756}" type="sibTrans" cxnId="{301BBC12-D6B4-4D47-9CC8-3C02026C2E95}">
      <dgm:prSet/>
      <dgm:spPr/>
      <dgm:t>
        <a:bodyPr/>
        <a:lstStyle/>
        <a:p>
          <a:endParaRPr lang="en-US"/>
        </a:p>
      </dgm:t>
    </dgm:pt>
    <dgm:pt modelId="{64CF6C72-B952-426F-BFD7-BA027492FEEF}">
      <dgm:prSet/>
      <dgm:spPr/>
      <dgm:t>
        <a:bodyPr/>
        <a:lstStyle/>
        <a:p>
          <a:r>
            <a:rPr lang="en-GB" dirty="0"/>
            <a:t>=&gt; Low financial, technical &amp; operational overhead</a:t>
          </a:r>
          <a:endParaRPr lang="en-US" dirty="0"/>
        </a:p>
      </dgm:t>
    </dgm:pt>
    <dgm:pt modelId="{9E68390E-A843-4CE9-B3E2-333CDF369E8E}" type="parTrans" cxnId="{0C807959-7809-4050-A943-6904F20E870C}">
      <dgm:prSet/>
      <dgm:spPr/>
      <dgm:t>
        <a:bodyPr/>
        <a:lstStyle/>
        <a:p>
          <a:endParaRPr lang="en-US"/>
        </a:p>
      </dgm:t>
    </dgm:pt>
    <dgm:pt modelId="{A7AD4F76-DDB2-4B16-87E5-ABCE7F60C8C4}" type="sibTrans" cxnId="{0C807959-7809-4050-A943-6904F20E870C}">
      <dgm:prSet/>
      <dgm:spPr/>
      <dgm:t>
        <a:bodyPr/>
        <a:lstStyle/>
        <a:p>
          <a:endParaRPr lang="en-US"/>
        </a:p>
      </dgm:t>
    </dgm:pt>
    <dgm:pt modelId="{ED0DC384-9D03-4B00-8892-183EB0F24F60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/>
            <a:t>Disadvantages</a:t>
          </a:r>
          <a:endParaRPr lang="en-US"/>
        </a:p>
      </dgm:t>
    </dgm:pt>
    <dgm:pt modelId="{046E0CE1-B070-4AE2-92D4-F42E7949B9AF}" type="parTrans" cxnId="{EE41D525-C7BA-4117-87E4-58E0C0944505}">
      <dgm:prSet/>
      <dgm:spPr/>
      <dgm:t>
        <a:bodyPr/>
        <a:lstStyle/>
        <a:p>
          <a:endParaRPr lang="en-US"/>
        </a:p>
      </dgm:t>
    </dgm:pt>
    <dgm:pt modelId="{EE213D31-AC1F-48C7-8555-BE998C0EAAD9}" type="sibTrans" cxnId="{EE41D525-C7BA-4117-87E4-58E0C0944505}">
      <dgm:prSet/>
      <dgm:spPr/>
      <dgm:t>
        <a:bodyPr/>
        <a:lstStyle/>
        <a:p>
          <a:endParaRPr lang="en-US"/>
        </a:p>
      </dgm:t>
    </dgm:pt>
    <dgm:pt modelId="{0AC77E85-D0A7-400A-B2FD-34500E502C88}">
      <dgm:prSet/>
      <dgm:spPr/>
      <dgm:t>
        <a:bodyPr/>
        <a:lstStyle/>
        <a:p>
          <a:r>
            <a:rPr lang="en-US" dirty="0"/>
            <a:t>Bandwidth</a:t>
          </a:r>
        </a:p>
      </dgm:t>
    </dgm:pt>
    <dgm:pt modelId="{4E6770DF-74C1-4D03-A840-A15E82F65918}" type="parTrans" cxnId="{BEAA70AF-0F38-4248-BEEA-649CC95F709D}">
      <dgm:prSet/>
      <dgm:spPr/>
      <dgm:t>
        <a:bodyPr/>
        <a:lstStyle/>
        <a:p>
          <a:endParaRPr lang="en-US"/>
        </a:p>
      </dgm:t>
    </dgm:pt>
    <dgm:pt modelId="{429144F8-4BBA-4E28-ADF4-E25C83B6D2DC}" type="sibTrans" cxnId="{BEAA70AF-0F38-4248-BEEA-649CC95F709D}">
      <dgm:prSet/>
      <dgm:spPr/>
      <dgm:t>
        <a:bodyPr/>
        <a:lstStyle/>
        <a:p>
          <a:endParaRPr lang="en-US"/>
        </a:p>
      </dgm:t>
    </dgm:pt>
    <dgm:pt modelId="{44E8BD03-5428-429C-87D8-1DBDC2085FA2}">
      <dgm:prSet/>
      <dgm:spPr/>
      <dgm:t>
        <a:bodyPr/>
        <a:lstStyle/>
        <a:p>
          <a:r>
            <a:rPr lang="en-GB" dirty="0"/>
            <a:t>Single points of failure</a:t>
          </a:r>
          <a:endParaRPr lang="en-US" dirty="0"/>
        </a:p>
      </dgm:t>
    </dgm:pt>
    <dgm:pt modelId="{67DA7942-219A-4D16-A1E6-E21E71569E3B}" type="parTrans" cxnId="{771085B0-CD7C-40BE-8C7F-4A3DF7DBB065}">
      <dgm:prSet/>
      <dgm:spPr/>
      <dgm:t>
        <a:bodyPr/>
        <a:lstStyle/>
        <a:p>
          <a:endParaRPr lang="en-US"/>
        </a:p>
      </dgm:t>
    </dgm:pt>
    <dgm:pt modelId="{87F5ACBD-6C8E-4CBF-90EA-059E4E5D61A8}" type="sibTrans" cxnId="{771085B0-CD7C-40BE-8C7F-4A3DF7DBB065}">
      <dgm:prSet/>
      <dgm:spPr/>
      <dgm:t>
        <a:bodyPr/>
        <a:lstStyle/>
        <a:p>
          <a:endParaRPr lang="en-US"/>
        </a:p>
      </dgm:t>
    </dgm:pt>
    <dgm:pt modelId="{7E33898C-7CBA-4679-9453-9CBAB1A16BCC}">
      <dgm:prSet/>
      <dgm:spPr/>
      <dgm:t>
        <a:bodyPr/>
        <a:lstStyle/>
        <a:p>
          <a:r>
            <a:rPr lang="en-GB" dirty="0"/>
            <a:t>=&gt; Balance of risk vs Benefit</a:t>
          </a:r>
          <a:endParaRPr lang="en-US" dirty="0"/>
        </a:p>
      </dgm:t>
    </dgm:pt>
    <dgm:pt modelId="{E7FD2274-5ED6-45A5-85A1-5FB89119C3A3}" type="parTrans" cxnId="{805CDD85-4437-4788-BE16-C81EC2E214BC}">
      <dgm:prSet/>
      <dgm:spPr/>
      <dgm:t>
        <a:bodyPr/>
        <a:lstStyle/>
        <a:p>
          <a:endParaRPr lang="en-US"/>
        </a:p>
      </dgm:t>
    </dgm:pt>
    <dgm:pt modelId="{169B8B01-DDA7-4555-82BB-F6BF6CB7D4D9}" type="sibTrans" cxnId="{805CDD85-4437-4788-BE16-C81EC2E214BC}">
      <dgm:prSet/>
      <dgm:spPr/>
      <dgm:t>
        <a:bodyPr/>
        <a:lstStyle/>
        <a:p>
          <a:endParaRPr lang="en-US"/>
        </a:p>
      </dgm:t>
    </dgm:pt>
    <dgm:pt modelId="{4F8D5898-D501-3046-85DA-80A376C40646}" type="pres">
      <dgm:prSet presAssocID="{212AB526-27EB-4E1F-B151-5B61E3EFB991}" presName="linear" presStyleCnt="0">
        <dgm:presLayoutVars>
          <dgm:animLvl val="lvl"/>
          <dgm:resizeHandles val="exact"/>
        </dgm:presLayoutVars>
      </dgm:prSet>
      <dgm:spPr/>
    </dgm:pt>
    <dgm:pt modelId="{72A38ED3-EA31-264D-AE6A-F92091A542FE}" type="pres">
      <dgm:prSet presAssocID="{40DB698C-123B-4995-A9BE-DDC628BCD7E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740EDFE-D2F6-0A4B-858E-EB0B7AAB2AC7}" type="pres">
      <dgm:prSet presAssocID="{FEA3EACE-C34C-4515-8EA6-5BF0EC834E8E}" presName="spacer" presStyleCnt="0"/>
      <dgm:spPr/>
    </dgm:pt>
    <dgm:pt modelId="{8EA3FE82-2370-394B-B339-F9FBF10E4514}" type="pres">
      <dgm:prSet presAssocID="{B87F5FAE-C1BA-4FE6-A92F-48DF987EA00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31E4C76-4F77-D647-916C-29942C026F8D}" type="pres">
      <dgm:prSet presAssocID="{B87F5FAE-C1BA-4FE6-A92F-48DF987EA009}" presName="childText" presStyleLbl="revTx" presStyleIdx="0" presStyleCnt="2">
        <dgm:presLayoutVars>
          <dgm:bulletEnabled val="1"/>
        </dgm:presLayoutVars>
      </dgm:prSet>
      <dgm:spPr/>
    </dgm:pt>
    <dgm:pt modelId="{50E7B938-7FC4-F549-A62F-FCD1721E1B35}" type="pres">
      <dgm:prSet presAssocID="{ED0DC384-9D03-4B00-8892-183EB0F24F6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DF8D1FD-5453-6946-9405-693AEE988D48}" type="pres">
      <dgm:prSet presAssocID="{ED0DC384-9D03-4B00-8892-183EB0F24F6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01BBC12-D6B4-4D47-9CC8-3C02026C2E95}" srcId="{B87F5FAE-C1BA-4FE6-A92F-48DF987EA009}" destId="{BEBBBEBA-984E-421A-A9F5-34911369F4E7}" srcOrd="2" destOrd="0" parTransId="{F411F858-4E78-4416-885F-611230F2CDC3}" sibTransId="{24057890-921F-4C4B-8ED2-3A120E3E6756}"/>
    <dgm:cxn modelId="{EE41D525-C7BA-4117-87E4-58E0C0944505}" srcId="{212AB526-27EB-4E1F-B151-5B61E3EFB991}" destId="{ED0DC384-9D03-4B00-8892-183EB0F24F60}" srcOrd="2" destOrd="0" parTransId="{046E0CE1-B070-4AE2-92D4-F42E7949B9AF}" sibTransId="{EE213D31-AC1F-48C7-8555-BE998C0EAAD9}"/>
    <dgm:cxn modelId="{F6202F28-CF6D-1E4B-8996-CBD35B5BB301}" type="presOf" srcId="{5D95AC1C-441D-4BC7-8C3C-87F4212836D8}" destId="{731E4C76-4F77-D647-916C-29942C026F8D}" srcOrd="0" destOrd="1" presId="urn:microsoft.com/office/officeart/2005/8/layout/vList2"/>
    <dgm:cxn modelId="{D3E0662C-8D71-46EB-9F4F-B7B41C7267F2}" srcId="{212AB526-27EB-4E1F-B151-5B61E3EFB991}" destId="{40DB698C-123B-4995-A9BE-DDC628BCD7EC}" srcOrd="0" destOrd="0" parTransId="{BB8ECF86-10BC-422F-9DAB-7307FF1C91EA}" sibTransId="{FEA3EACE-C34C-4515-8EA6-5BF0EC834E8E}"/>
    <dgm:cxn modelId="{C4F30C3B-0A58-FF47-BEC2-98143C02F029}" type="presOf" srcId="{0AC77E85-D0A7-400A-B2FD-34500E502C88}" destId="{3DF8D1FD-5453-6946-9405-693AEE988D48}" srcOrd="0" destOrd="0" presId="urn:microsoft.com/office/officeart/2005/8/layout/vList2"/>
    <dgm:cxn modelId="{CAA8273E-A6DE-4778-995E-08BBD2FEE24E}" srcId="{B87F5FAE-C1BA-4FE6-A92F-48DF987EA009}" destId="{5D95AC1C-441D-4BC7-8C3C-87F4212836D8}" srcOrd="1" destOrd="0" parTransId="{9DAB12AC-0F67-4A91-8B02-BFA99378E0BD}" sibTransId="{E9C1D4B9-00C3-4D06-A58B-B22CC581466F}"/>
    <dgm:cxn modelId="{0955B162-7DFD-0242-8A6A-8359B6B390D4}" type="presOf" srcId="{B87F5FAE-C1BA-4FE6-A92F-48DF987EA009}" destId="{8EA3FE82-2370-394B-B339-F9FBF10E4514}" srcOrd="0" destOrd="0" presId="urn:microsoft.com/office/officeart/2005/8/layout/vList2"/>
    <dgm:cxn modelId="{FBF4F664-D0AA-424E-AFCB-C5C0D6095AF7}" srcId="{212AB526-27EB-4E1F-B151-5B61E3EFB991}" destId="{B87F5FAE-C1BA-4FE6-A92F-48DF987EA009}" srcOrd="1" destOrd="0" parTransId="{4094ECE2-D767-49ED-983D-8933AB74E9BA}" sibTransId="{A296E492-BCC9-4151-B72C-7C765C959C04}"/>
    <dgm:cxn modelId="{7D579B71-2B67-4C7F-9D41-F4F9B6E7942B}" srcId="{B87F5FAE-C1BA-4FE6-A92F-48DF987EA009}" destId="{316293A5-2B65-4F61-9D58-E0AE74D37226}" srcOrd="0" destOrd="0" parTransId="{96D92047-A6EC-4E6C-AA2A-7607FFD0670A}" sibTransId="{7016EB3F-D555-4B74-800E-B86EB16335F2}"/>
    <dgm:cxn modelId="{0C807959-7809-4050-A943-6904F20E870C}" srcId="{B87F5FAE-C1BA-4FE6-A92F-48DF987EA009}" destId="{64CF6C72-B952-426F-BFD7-BA027492FEEF}" srcOrd="3" destOrd="0" parTransId="{9E68390E-A843-4CE9-B3E2-333CDF369E8E}" sibTransId="{A7AD4F76-DDB2-4B16-87E5-ABCE7F60C8C4}"/>
    <dgm:cxn modelId="{805CDD85-4437-4788-BE16-C81EC2E214BC}" srcId="{ED0DC384-9D03-4B00-8892-183EB0F24F60}" destId="{7E33898C-7CBA-4679-9453-9CBAB1A16BCC}" srcOrd="2" destOrd="0" parTransId="{E7FD2274-5ED6-45A5-85A1-5FB89119C3A3}" sibTransId="{169B8B01-DDA7-4555-82BB-F6BF6CB7D4D9}"/>
    <dgm:cxn modelId="{91EBC790-4B0A-6441-82C6-B9C92EA2D2AB}" type="presOf" srcId="{212AB526-27EB-4E1F-B151-5B61E3EFB991}" destId="{4F8D5898-D501-3046-85DA-80A376C40646}" srcOrd="0" destOrd="0" presId="urn:microsoft.com/office/officeart/2005/8/layout/vList2"/>
    <dgm:cxn modelId="{857F4EA2-CC73-624C-86CD-CAC399D2E293}" type="presOf" srcId="{7E33898C-7CBA-4679-9453-9CBAB1A16BCC}" destId="{3DF8D1FD-5453-6946-9405-693AEE988D48}" srcOrd="0" destOrd="2" presId="urn:microsoft.com/office/officeart/2005/8/layout/vList2"/>
    <dgm:cxn modelId="{5D1AB4AB-DFC6-C246-BCB6-5545F890BCD1}" type="presOf" srcId="{44E8BD03-5428-429C-87D8-1DBDC2085FA2}" destId="{3DF8D1FD-5453-6946-9405-693AEE988D48}" srcOrd="0" destOrd="1" presId="urn:microsoft.com/office/officeart/2005/8/layout/vList2"/>
    <dgm:cxn modelId="{BEAA70AF-0F38-4248-BEEA-649CC95F709D}" srcId="{ED0DC384-9D03-4B00-8892-183EB0F24F60}" destId="{0AC77E85-D0A7-400A-B2FD-34500E502C88}" srcOrd="0" destOrd="0" parTransId="{4E6770DF-74C1-4D03-A840-A15E82F65918}" sibTransId="{429144F8-4BBA-4E28-ADF4-E25C83B6D2DC}"/>
    <dgm:cxn modelId="{E1E1F6AF-DC30-7748-A4CD-FC0FFDCCF85E}" type="presOf" srcId="{BEBBBEBA-984E-421A-A9F5-34911369F4E7}" destId="{731E4C76-4F77-D647-916C-29942C026F8D}" srcOrd="0" destOrd="2" presId="urn:microsoft.com/office/officeart/2005/8/layout/vList2"/>
    <dgm:cxn modelId="{771085B0-CD7C-40BE-8C7F-4A3DF7DBB065}" srcId="{ED0DC384-9D03-4B00-8892-183EB0F24F60}" destId="{44E8BD03-5428-429C-87D8-1DBDC2085FA2}" srcOrd="1" destOrd="0" parTransId="{67DA7942-219A-4D16-A1E6-E21E71569E3B}" sibTransId="{87F5ACBD-6C8E-4CBF-90EA-059E4E5D61A8}"/>
    <dgm:cxn modelId="{3A819BBB-E253-3046-9097-FDF37B6D3FA1}" type="presOf" srcId="{ED0DC384-9D03-4B00-8892-183EB0F24F60}" destId="{50E7B938-7FC4-F549-A62F-FCD1721E1B35}" srcOrd="0" destOrd="0" presId="urn:microsoft.com/office/officeart/2005/8/layout/vList2"/>
    <dgm:cxn modelId="{A12E3ABC-AE5D-EF4E-87D5-39C0409E91BC}" type="presOf" srcId="{64CF6C72-B952-426F-BFD7-BA027492FEEF}" destId="{731E4C76-4F77-D647-916C-29942C026F8D}" srcOrd="0" destOrd="3" presId="urn:microsoft.com/office/officeart/2005/8/layout/vList2"/>
    <dgm:cxn modelId="{6A6F7CCB-0AEF-5F4F-966C-0C9E0101D2AA}" type="presOf" srcId="{316293A5-2B65-4F61-9D58-E0AE74D37226}" destId="{731E4C76-4F77-D647-916C-29942C026F8D}" srcOrd="0" destOrd="0" presId="urn:microsoft.com/office/officeart/2005/8/layout/vList2"/>
    <dgm:cxn modelId="{2429AEDF-504A-3347-96CE-E7612180E3FB}" type="presOf" srcId="{40DB698C-123B-4995-A9BE-DDC628BCD7EC}" destId="{72A38ED3-EA31-264D-AE6A-F92091A542FE}" srcOrd="0" destOrd="0" presId="urn:microsoft.com/office/officeart/2005/8/layout/vList2"/>
    <dgm:cxn modelId="{3ABA9E89-42BA-AF4A-B81E-96BF8EEA8E77}" type="presParOf" srcId="{4F8D5898-D501-3046-85DA-80A376C40646}" destId="{72A38ED3-EA31-264D-AE6A-F92091A542FE}" srcOrd="0" destOrd="0" presId="urn:microsoft.com/office/officeart/2005/8/layout/vList2"/>
    <dgm:cxn modelId="{AA2BD86A-C2F5-E745-8ABE-C91AB48A0CFF}" type="presParOf" srcId="{4F8D5898-D501-3046-85DA-80A376C40646}" destId="{1740EDFE-D2F6-0A4B-858E-EB0B7AAB2AC7}" srcOrd="1" destOrd="0" presId="urn:microsoft.com/office/officeart/2005/8/layout/vList2"/>
    <dgm:cxn modelId="{BE467CCA-129E-124F-AC1A-5C69CC1A11C5}" type="presParOf" srcId="{4F8D5898-D501-3046-85DA-80A376C40646}" destId="{8EA3FE82-2370-394B-B339-F9FBF10E4514}" srcOrd="2" destOrd="0" presId="urn:microsoft.com/office/officeart/2005/8/layout/vList2"/>
    <dgm:cxn modelId="{B4AEE922-708E-FF4E-AF22-9C1BF032B033}" type="presParOf" srcId="{4F8D5898-D501-3046-85DA-80A376C40646}" destId="{731E4C76-4F77-D647-916C-29942C026F8D}" srcOrd="3" destOrd="0" presId="urn:microsoft.com/office/officeart/2005/8/layout/vList2"/>
    <dgm:cxn modelId="{B42EFE39-E8C7-5541-9EE3-5A5946DE0DD8}" type="presParOf" srcId="{4F8D5898-D501-3046-85DA-80A376C40646}" destId="{50E7B938-7FC4-F549-A62F-FCD1721E1B35}" srcOrd="4" destOrd="0" presId="urn:microsoft.com/office/officeart/2005/8/layout/vList2"/>
    <dgm:cxn modelId="{58DC6E1D-C215-AA45-87F8-865076AC4622}" type="presParOf" srcId="{4F8D5898-D501-3046-85DA-80A376C40646}" destId="{3DF8D1FD-5453-6946-9405-693AEE988D4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4CBFA-F01D-2B4C-87C9-B26F2FD1FC75}">
      <dsp:nvSpPr>
        <dsp:cNvPr id="0" name=""/>
        <dsp:cNvSpPr/>
      </dsp:nvSpPr>
      <dsp:spPr>
        <a:xfrm>
          <a:off x="0" y="190665"/>
          <a:ext cx="6513603" cy="9833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Cloud Ready …..</a:t>
          </a:r>
          <a:endParaRPr lang="en-US" sz="4100" kern="1200" dirty="0"/>
        </a:p>
      </dsp:txBody>
      <dsp:txXfrm>
        <a:off x="48005" y="238670"/>
        <a:ext cx="6417593" cy="887374"/>
      </dsp:txXfrm>
    </dsp:sp>
    <dsp:sp modelId="{5DC3C895-E759-9F41-AF66-8E718045CA78}">
      <dsp:nvSpPr>
        <dsp:cNvPr id="0" name=""/>
        <dsp:cNvSpPr/>
      </dsp:nvSpPr>
      <dsp:spPr>
        <a:xfrm>
          <a:off x="0" y="1174050"/>
          <a:ext cx="6513603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200" kern="1200" dirty="0"/>
            <a:t>Not like ‘HD Ready’ TVs I promise!</a:t>
          </a:r>
          <a:endParaRPr lang="en-US" sz="3200" kern="1200" dirty="0"/>
        </a:p>
      </dsp:txBody>
      <dsp:txXfrm>
        <a:off x="0" y="1174050"/>
        <a:ext cx="6513603" cy="6789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D4165-F16C-479D-A764-48D8F372250C}">
      <dsp:nvSpPr>
        <dsp:cNvPr id="0" name=""/>
        <dsp:cNvSpPr/>
      </dsp:nvSpPr>
      <dsp:spPr>
        <a:xfrm>
          <a:off x="613082" y="978198"/>
          <a:ext cx="1025978" cy="10259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31951-C15F-413C-B1FE-0FF5930F3FD3}">
      <dsp:nvSpPr>
        <dsp:cNvPr id="0" name=""/>
        <dsp:cNvSpPr/>
      </dsp:nvSpPr>
      <dsp:spPr>
        <a:xfrm>
          <a:off x="0" y="1963656"/>
          <a:ext cx="2204251" cy="848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kern="1200" dirty="0"/>
            <a:t>Plan ahead at least three years for bandwidth utilisation</a:t>
          </a:r>
          <a:endParaRPr lang="en-US" sz="1800" kern="1200" dirty="0"/>
        </a:p>
      </dsp:txBody>
      <dsp:txXfrm>
        <a:off x="0" y="1963656"/>
        <a:ext cx="2204251" cy="848087"/>
      </dsp:txXfrm>
    </dsp:sp>
    <dsp:sp modelId="{B4ED78A0-7D43-4FFB-83D8-03243B7812FD}">
      <dsp:nvSpPr>
        <dsp:cNvPr id="0" name=""/>
        <dsp:cNvSpPr/>
      </dsp:nvSpPr>
      <dsp:spPr>
        <a:xfrm>
          <a:off x="6016" y="2982842"/>
          <a:ext cx="2204251" cy="25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Usually </a:t>
          </a:r>
          <a:r>
            <a:rPr lang="en-US" sz="1600" kern="1200" dirty="0"/>
            <a:t>'cheapest</a:t>
          </a:r>
          <a:r>
            <a:rPr lang="en-US" sz="1400" kern="1200" dirty="0"/>
            <a:t>'</a:t>
          </a:r>
        </a:p>
      </dsp:txBody>
      <dsp:txXfrm>
        <a:off x="6016" y="2982842"/>
        <a:ext cx="2204251" cy="255834"/>
      </dsp:txXfrm>
    </dsp:sp>
    <dsp:sp modelId="{7AB7EFC2-1008-463A-BA43-6C33157F9132}">
      <dsp:nvSpPr>
        <dsp:cNvPr id="0" name=""/>
        <dsp:cNvSpPr/>
      </dsp:nvSpPr>
      <dsp:spPr>
        <a:xfrm>
          <a:off x="3249666" y="1061826"/>
          <a:ext cx="1025978" cy="10259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B71C6-5626-48E3-9433-59890114D165}">
      <dsp:nvSpPr>
        <dsp:cNvPr id="0" name=""/>
        <dsp:cNvSpPr/>
      </dsp:nvSpPr>
      <dsp:spPr>
        <a:xfrm>
          <a:off x="2642609" y="2129575"/>
          <a:ext cx="2204251" cy="848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kern="1200" dirty="0"/>
            <a:t>Avoided overloaded connections</a:t>
          </a:r>
          <a:endParaRPr lang="en-US" sz="1800" kern="1200" dirty="0"/>
        </a:p>
      </dsp:txBody>
      <dsp:txXfrm>
        <a:off x="2642609" y="2129575"/>
        <a:ext cx="2204251" cy="848087"/>
      </dsp:txXfrm>
    </dsp:sp>
    <dsp:sp modelId="{8C646EE9-84A4-4890-BED8-D9F5F7AF4333}">
      <dsp:nvSpPr>
        <dsp:cNvPr id="0" name=""/>
        <dsp:cNvSpPr/>
      </dsp:nvSpPr>
      <dsp:spPr>
        <a:xfrm>
          <a:off x="2596011" y="2789670"/>
          <a:ext cx="2333288" cy="49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But if using VoIP apply QoS to deal with ‘bursts’ anyway</a:t>
          </a:r>
          <a:endParaRPr lang="en-US" sz="1600" kern="1200" dirty="0"/>
        </a:p>
      </dsp:txBody>
      <dsp:txXfrm>
        <a:off x="2596011" y="2789670"/>
        <a:ext cx="2333288" cy="499840"/>
      </dsp:txXfrm>
    </dsp:sp>
    <dsp:sp modelId="{79BE86B5-D971-40B4-88CC-53839BC0D13D}">
      <dsp:nvSpPr>
        <dsp:cNvPr id="0" name=""/>
        <dsp:cNvSpPr/>
      </dsp:nvSpPr>
      <dsp:spPr>
        <a:xfrm>
          <a:off x="6018826" y="1008909"/>
          <a:ext cx="1196979" cy="1196979"/>
        </a:xfrm>
        <a:prstGeom prst="rect">
          <a:avLst/>
        </a:prstGeom>
        <a:blipFill>
          <a:blip xmlns:r="http://schemas.openxmlformats.org/officeDocument/2006/relationships" r:embed="rId5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8DFB7-82E1-456B-A486-E5AF16832022}">
      <dsp:nvSpPr>
        <dsp:cNvPr id="0" name=""/>
        <dsp:cNvSpPr/>
      </dsp:nvSpPr>
      <dsp:spPr>
        <a:xfrm>
          <a:off x="5515190" y="2077341"/>
          <a:ext cx="2204251" cy="848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kern="1200" dirty="0"/>
            <a:t>Consider backup connections</a:t>
          </a:r>
          <a:endParaRPr lang="en-US" sz="1800" kern="1200" dirty="0"/>
        </a:p>
      </dsp:txBody>
      <dsp:txXfrm>
        <a:off x="5515190" y="2077341"/>
        <a:ext cx="2204251" cy="848087"/>
      </dsp:txXfrm>
    </dsp:sp>
    <dsp:sp modelId="{E053CBE2-BA39-4C6E-89CD-FFE7832F4D04}">
      <dsp:nvSpPr>
        <dsp:cNvPr id="0" name=""/>
        <dsp:cNvSpPr/>
      </dsp:nvSpPr>
      <dsp:spPr>
        <a:xfrm>
          <a:off x="5315044" y="2801919"/>
          <a:ext cx="2604543" cy="5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Work out what you need to ‘survive’</a:t>
          </a:r>
          <a:endParaRPr lang="en-US" sz="1600" kern="1200" dirty="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Consider cost-benefit in detail</a:t>
          </a:r>
          <a:endParaRPr lang="en-US" sz="1600" kern="1200" dirty="0"/>
        </a:p>
      </dsp:txBody>
      <dsp:txXfrm>
        <a:off x="5315044" y="2801919"/>
        <a:ext cx="2604543" cy="540508"/>
      </dsp:txXfrm>
    </dsp:sp>
    <dsp:sp modelId="{7B638C77-F806-4C41-8181-D003BD69E23D}">
      <dsp:nvSpPr>
        <dsp:cNvPr id="0" name=""/>
        <dsp:cNvSpPr/>
      </dsp:nvSpPr>
      <dsp:spPr>
        <a:xfrm>
          <a:off x="8808968" y="927573"/>
          <a:ext cx="1196979" cy="1196979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B0F2F-C0D4-41D3-9A52-04B3097DC881}">
      <dsp:nvSpPr>
        <dsp:cNvPr id="0" name=""/>
        <dsp:cNvSpPr/>
      </dsp:nvSpPr>
      <dsp:spPr>
        <a:xfrm>
          <a:off x="8305332" y="1996005"/>
          <a:ext cx="2204251" cy="848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kern="1200"/>
            <a:t>Connection technology IS important</a:t>
          </a:r>
          <a:endParaRPr lang="en-US" sz="1800" kern="1200"/>
        </a:p>
      </dsp:txBody>
      <dsp:txXfrm>
        <a:off x="8305332" y="1996005"/>
        <a:ext cx="2204251" cy="848087"/>
      </dsp:txXfrm>
    </dsp:sp>
    <dsp:sp modelId="{8FF602F5-830A-4059-AFB4-2D3EE5160D5A}">
      <dsp:nvSpPr>
        <dsp:cNvPr id="0" name=""/>
        <dsp:cNvSpPr/>
      </dsp:nvSpPr>
      <dsp:spPr>
        <a:xfrm>
          <a:off x="8305332" y="2883255"/>
          <a:ext cx="2204251" cy="540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5G Unlikely </a:t>
          </a:r>
          <a:r>
            <a:rPr lang="en-GB" sz="1600" kern="1200" dirty="0"/>
            <a:t>to</a:t>
          </a:r>
          <a:r>
            <a:rPr lang="en-GB" sz="1400" kern="1200" dirty="0"/>
            <a:t> be your saviour!</a:t>
          </a:r>
        </a:p>
        <a:p>
          <a:pPr marL="0" lvl="0" indent="0" algn="ctr" defTabSz="622300"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8305332" y="2883255"/>
        <a:ext cx="2204251" cy="5405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7ED08-6C10-E644-9AAA-1BCEB1429910}">
      <dsp:nvSpPr>
        <dsp:cNvPr id="0" name=""/>
        <dsp:cNvSpPr/>
      </dsp:nvSpPr>
      <dsp:spPr>
        <a:xfrm>
          <a:off x="0" y="525133"/>
          <a:ext cx="6513603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7C455-7E52-F34F-BD9E-31A76F81DEC6}">
      <dsp:nvSpPr>
        <dsp:cNvPr id="0" name=""/>
        <dsp:cNvSpPr/>
      </dsp:nvSpPr>
      <dsp:spPr>
        <a:xfrm>
          <a:off x="325680" y="38052"/>
          <a:ext cx="4559522" cy="974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Voice Services</a:t>
          </a:r>
          <a:endParaRPr lang="en-US" sz="3300" kern="1200"/>
        </a:p>
      </dsp:txBody>
      <dsp:txXfrm>
        <a:off x="373235" y="85607"/>
        <a:ext cx="4464412" cy="879050"/>
      </dsp:txXfrm>
    </dsp:sp>
    <dsp:sp modelId="{EF3D19A9-65F8-5D47-A012-8A09ABC74429}">
      <dsp:nvSpPr>
        <dsp:cNvPr id="0" name=""/>
        <dsp:cNvSpPr/>
      </dsp:nvSpPr>
      <dsp:spPr>
        <a:xfrm>
          <a:off x="0" y="2022013"/>
          <a:ext cx="6513603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1FA5A-C18D-6748-9AE6-A97296A69C60}">
      <dsp:nvSpPr>
        <dsp:cNvPr id="0" name=""/>
        <dsp:cNvSpPr/>
      </dsp:nvSpPr>
      <dsp:spPr>
        <a:xfrm>
          <a:off x="325680" y="1534933"/>
          <a:ext cx="4559522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Security</a:t>
          </a:r>
          <a:endParaRPr lang="en-US" sz="3300" kern="1200"/>
        </a:p>
      </dsp:txBody>
      <dsp:txXfrm>
        <a:off x="373235" y="1582488"/>
        <a:ext cx="4464412" cy="879050"/>
      </dsp:txXfrm>
    </dsp:sp>
    <dsp:sp modelId="{CA038016-33AC-0C49-B249-130A0FA7173B}">
      <dsp:nvSpPr>
        <dsp:cNvPr id="0" name=""/>
        <dsp:cNvSpPr/>
      </dsp:nvSpPr>
      <dsp:spPr>
        <a:xfrm>
          <a:off x="0" y="3518893"/>
          <a:ext cx="6513603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687324" rIns="505528" bIns="234696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300" kern="1200" dirty="0"/>
        </a:p>
      </dsp:txBody>
      <dsp:txXfrm>
        <a:off x="0" y="3518893"/>
        <a:ext cx="6513603" cy="831600"/>
      </dsp:txXfrm>
    </dsp:sp>
    <dsp:sp modelId="{495ACE0B-5403-CC43-9F9F-7F74698BCDF5}">
      <dsp:nvSpPr>
        <dsp:cNvPr id="0" name=""/>
        <dsp:cNvSpPr/>
      </dsp:nvSpPr>
      <dsp:spPr>
        <a:xfrm>
          <a:off x="325680" y="3031813"/>
          <a:ext cx="4559522" cy="974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 err="1"/>
            <a:t>Intersite</a:t>
          </a:r>
          <a:r>
            <a:rPr lang="en-GB" sz="3300" kern="1200" dirty="0"/>
            <a:t> Connectivity</a:t>
          </a:r>
          <a:endParaRPr lang="en-US" sz="3300" kern="1200" dirty="0"/>
        </a:p>
      </dsp:txBody>
      <dsp:txXfrm>
        <a:off x="373235" y="3079368"/>
        <a:ext cx="4464412" cy="879050"/>
      </dsp:txXfrm>
    </dsp:sp>
    <dsp:sp modelId="{943095FD-C021-3A45-8794-862ED53322F7}">
      <dsp:nvSpPr>
        <dsp:cNvPr id="0" name=""/>
        <dsp:cNvSpPr/>
      </dsp:nvSpPr>
      <dsp:spPr>
        <a:xfrm>
          <a:off x="0" y="5015773"/>
          <a:ext cx="6513603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687324" rIns="505528" bIns="234696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300" kern="1200" dirty="0"/>
        </a:p>
      </dsp:txBody>
      <dsp:txXfrm>
        <a:off x="0" y="5015773"/>
        <a:ext cx="6513603" cy="831600"/>
      </dsp:txXfrm>
    </dsp:sp>
    <dsp:sp modelId="{8271062C-5D8A-EF4F-AD41-79B398FA743F}">
      <dsp:nvSpPr>
        <dsp:cNvPr id="0" name=""/>
        <dsp:cNvSpPr/>
      </dsp:nvSpPr>
      <dsp:spPr>
        <a:xfrm>
          <a:off x="325680" y="4528693"/>
          <a:ext cx="4559522" cy="974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VPNs:</a:t>
          </a:r>
          <a:endParaRPr lang="en-US" sz="3300" kern="1200"/>
        </a:p>
      </dsp:txBody>
      <dsp:txXfrm>
        <a:off x="373235" y="4576248"/>
        <a:ext cx="4464412" cy="8790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1887A-840F-480D-8BF9-2817A6BE8089}">
      <dsp:nvSpPr>
        <dsp:cNvPr id="0" name=""/>
        <dsp:cNvSpPr/>
      </dsp:nvSpPr>
      <dsp:spPr>
        <a:xfrm>
          <a:off x="-172590" y="9329"/>
          <a:ext cx="6513603" cy="16762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2AAE3-8ED8-4446-9565-CA824AD73238}">
      <dsp:nvSpPr>
        <dsp:cNvPr id="0" name=""/>
        <dsp:cNvSpPr/>
      </dsp:nvSpPr>
      <dsp:spPr>
        <a:xfrm>
          <a:off x="334466" y="386478"/>
          <a:ext cx="921920" cy="92192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0A27D-3FD1-4FC7-B7E8-6A6014F4A12E}">
      <dsp:nvSpPr>
        <dsp:cNvPr id="0" name=""/>
        <dsp:cNvSpPr/>
      </dsp:nvSpPr>
      <dsp:spPr>
        <a:xfrm>
          <a:off x="1443012" y="9"/>
          <a:ext cx="2931121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School Clusters</a:t>
          </a:r>
          <a:endParaRPr lang="en-US" sz="2500" kern="1200" dirty="0"/>
        </a:p>
      </dsp:txBody>
      <dsp:txXfrm>
        <a:off x="1443012" y="9"/>
        <a:ext cx="2931121" cy="1676219"/>
      </dsp:txXfrm>
    </dsp:sp>
    <dsp:sp modelId="{D8120EEB-3269-43D7-B248-DE8729450261}">
      <dsp:nvSpPr>
        <dsp:cNvPr id="0" name=""/>
        <dsp:cNvSpPr/>
      </dsp:nvSpPr>
      <dsp:spPr>
        <a:xfrm>
          <a:off x="4173003" y="9"/>
          <a:ext cx="2340596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Single Administrative Domain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LA Level, MAT &amp; Shared IT Groups</a:t>
          </a:r>
          <a:endParaRPr lang="en-US" sz="1800" kern="1200" dirty="0"/>
        </a:p>
      </dsp:txBody>
      <dsp:txXfrm>
        <a:off x="4173003" y="9"/>
        <a:ext cx="2340596" cy="1676219"/>
      </dsp:txXfrm>
    </dsp:sp>
    <dsp:sp modelId="{AD596B01-A465-4887-A7BE-95AA57D3818F}">
      <dsp:nvSpPr>
        <dsp:cNvPr id="0" name=""/>
        <dsp:cNvSpPr/>
      </dsp:nvSpPr>
      <dsp:spPr>
        <a:xfrm>
          <a:off x="-172590" y="2104603"/>
          <a:ext cx="6513603" cy="16762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D7D09-107D-4A16-8BA0-2FE95D143F0D}">
      <dsp:nvSpPr>
        <dsp:cNvPr id="0" name=""/>
        <dsp:cNvSpPr/>
      </dsp:nvSpPr>
      <dsp:spPr>
        <a:xfrm>
          <a:off x="334466" y="2481752"/>
          <a:ext cx="921920" cy="9219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7963F-C3DC-44FF-A99A-16D6E788E18B}">
      <dsp:nvSpPr>
        <dsp:cNvPr id="0" name=""/>
        <dsp:cNvSpPr/>
      </dsp:nvSpPr>
      <dsp:spPr>
        <a:xfrm>
          <a:off x="1333594" y="2107939"/>
          <a:ext cx="2931121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Needs to connect:</a:t>
          </a:r>
          <a:endParaRPr lang="en-US" sz="2500" kern="1200" dirty="0"/>
        </a:p>
      </dsp:txBody>
      <dsp:txXfrm>
        <a:off x="1333594" y="2107939"/>
        <a:ext cx="2931121" cy="1676219"/>
      </dsp:txXfrm>
    </dsp:sp>
    <dsp:sp modelId="{88AE100C-6F35-4459-A799-C5CED5DD32C9}">
      <dsp:nvSpPr>
        <dsp:cNvPr id="0" name=""/>
        <dsp:cNvSpPr/>
      </dsp:nvSpPr>
      <dsp:spPr>
        <a:xfrm>
          <a:off x="4309853" y="2119974"/>
          <a:ext cx="1943137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Telcos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Technology Types</a:t>
          </a:r>
          <a:endParaRPr lang="en-US" sz="1800" kern="1200" dirty="0"/>
        </a:p>
      </dsp:txBody>
      <dsp:txXfrm>
        <a:off x="4309853" y="2119974"/>
        <a:ext cx="1943137" cy="1676219"/>
      </dsp:txXfrm>
    </dsp:sp>
    <dsp:sp modelId="{280607D7-3004-4604-861C-26C1C34435AF}">
      <dsp:nvSpPr>
        <dsp:cNvPr id="0" name=""/>
        <dsp:cNvSpPr/>
      </dsp:nvSpPr>
      <dsp:spPr>
        <a:xfrm>
          <a:off x="-172590" y="4199877"/>
          <a:ext cx="6513603" cy="16762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367E7-9320-410B-8EC1-A3BBC379FC1A}">
      <dsp:nvSpPr>
        <dsp:cNvPr id="0" name=""/>
        <dsp:cNvSpPr/>
      </dsp:nvSpPr>
      <dsp:spPr>
        <a:xfrm>
          <a:off x="334466" y="4577026"/>
          <a:ext cx="921920" cy="9219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3DF11-470E-49BA-BD2A-099899BC8C3E}">
      <dsp:nvSpPr>
        <dsp:cNvPr id="0" name=""/>
        <dsp:cNvSpPr/>
      </dsp:nvSpPr>
      <dsp:spPr>
        <a:xfrm>
          <a:off x="1218752" y="4209206"/>
          <a:ext cx="3410887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Options to think about:</a:t>
          </a:r>
          <a:endParaRPr lang="en-US" sz="2500" kern="1200" dirty="0"/>
        </a:p>
      </dsp:txBody>
      <dsp:txXfrm>
        <a:off x="1218752" y="4209206"/>
        <a:ext cx="3410887" cy="1676219"/>
      </dsp:txXfrm>
    </dsp:sp>
    <dsp:sp modelId="{10D0569C-1E0E-44AC-A916-4F7742BD57E5}">
      <dsp:nvSpPr>
        <dsp:cNvPr id="0" name=""/>
        <dsp:cNvSpPr/>
      </dsp:nvSpPr>
      <dsp:spPr>
        <a:xfrm>
          <a:off x="4404980" y="4209206"/>
          <a:ext cx="1988639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Any-to-Any 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Node &amp; Spoke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Encryption</a:t>
          </a:r>
          <a:endParaRPr lang="en-US" sz="1800" kern="1200" dirty="0"/>
        </a:p>
      </dsp:txBody>
      <dsp:txXfrm>
        <a:off x="4404980" y="4209206"/>
        <a:ext cx="1988639" cy="167621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D4165-F16C-479D-A764-48D8F372250C}">
      <dsp:nvSpPr>
        <dsp:cNvPr id="0" name=""/>
        <dsp:cNvSpPr/>
      </dsp:nvSpPr>
      <dsp:spPr>
        <a:xfrm>
          <a:off x="624172" y="1162455"/>
          <a:ext cx="1026981" cy="102698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31951-C15F-413C-B1FE-0FF5930F3FD3}">
      <dsp:nvSpPr>
        <dsp:cNvPr id="0" name=""/>
        <dsp:cNvSpPr/>
      </dsp:nvSpPr>
      <dsp:spPr>
        <a:xfrm>
          <a:off x="117226" y="2340842"/>
          <a:ext cx="2206406" cy="848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kern="1200" dirty="0"/>
            <a:t>Voice Needs QoS!</a:t>
          </a:r>
          <a:endParaRPr lang="en-US" sz="1800" kern="1200" dirty="0"/>
        </a:p>
      </dsp:txBody>
      <dsp:txXfrm>
        <a:off x="117226" y="2340842"/>
        <a:ext cx="2206406" cy="848087"/>
      </dsp:txXfrm>
    </dsp:sp>
    <dsp:sp modelId="{B4ED78A0-7D43-4FFB-83D8-03243B7812FD}">
      <dsp:nvSpPr>
        <dsp:cNvPr id="0" name=""/>
        <dsp:cNvSpPr/>
      </dsp:nvSpPr>
      <dsp:spPr>
        <a:xfrm>
          <a:off x="882" y="3003992"/>
          <a:ext cx="2206406" cy="214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7EFC2-1008-463A-BA43-6C33157F9132}">
      <dsp:nvSpPr>
        <dsp:cNvPr id="0" name=""/>
        <dsp:cNvSpPr/>
      </dsp:nvSpPr>
      <dsp:spPr>
        <a:xfrm>
          <a:off x="3247703" y="1132933"/>
          <a:ext cx="1026981" cy="1026981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B71C6-5626-48E3-9433-59890114D165}">
      <dsp:nvSpPr>
        <dsp:cNvPr id="0" name=""/>
        <dsp:cNvSpPr/>
      </dsp:nvSpPr>
      <dsp:spPr>
        <a:xfrm>
          <a:off x="2640053" y="2201560"/>
          <a:ext cx="2206406" cy="848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kern="1200" dirty="0"/>
            <a:t>Firewalls – Balance of flexibility &amp; management</a:t>
          </a:r>
          <a:endParaRPr lang="en-US" sz="1800" kern="1200" dirty="0"/>
        </a:p>
      </dsp:txBody>
      <dsp:txXfrm>
        <a:off x="2640053" y="2201560"/>
        <a:ext cx="2206406" cy="848087"/>
      </dsp:txXfrm>
    </dsp:sp>
    <dsp:sp modelId="{8C646EE9-84A4-4890-BED8-D9F5F7AF4333}">
      <dsp:nvSpPr>
        <dsp:cNvPr id="0" name=""/>
        <dsp:cNvSpPr/>
      </dsp:nvSpPr>
      <dsp:spPr>
        <a:xfrm>
          <a:off x="2593410" y="3003992"/>
          <a:ext cx="2335569" cy="214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E86B5-D971-40B4-88CC-53839BC0D13D}">
      <dsp:nvSpPr>
        <dsp:cNvPr id="0" name=""/>
        <dsp:cNvSpPr/>
      </dsp:nvSpPr>
      <dsp:spPr>
        <a:xfrm>
          <a:off x="6019570" y="1090141"/>
          <a:ext cx="1198149" cy="1198149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8DFB7-82E1-456B-A486-E5AF16832022}">
      <dsp:nvSpPr>
        <dsp:cNvPr id="0" name=""/>
        <dsp:cNvSpPr/>
      </dsp:nvSpPr>
      <dsp:spPr>
        <a:xfrm>
          <a:off x="5515442" y="2159535"/>
          <a:ext cx="2206406" cy="848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kern="1200" dirty="0"/>
            <a:t>Flexible Inter-site Connections</a:t>
          </a:r>
          <a:endParaRPr lang="en-US" sz="1800" kern="1200" dirty="0"/>
        </a:p>
      </dsp:txBody>
      <dsp:txXfrm>
        <a:off x="5515442" y="2159535"/>
        <a:ext cx="2206406" cy="848087"/>
      </dsp:txXfrm>
    </dsp:sp>
    <dsp:sp modelId="{E053CBE2-BA39-4C6E-89CD-FFE7832F4D04}">
      <dsp:nvSpPr>
        <dsp:cNvPr id="0" name=""/>
        <dsp:cNvSpPr/>
      </dsp:nvSpPr>
      <dsp:spPr>
        <a:xfrm>
          <a:off x="5315100" y="3046784"/>
          <a:ext cx="2607089" cy="214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38C77-F806-4C41-8181-D003BD69E23D}">
      <dsp:nvSpPr>
        <dsp:cNvPr id="0" name=""/>
        <dsp:cNvSpPr/>
      </dsp:nvSpPr>
      <dsp:spPr>
        <a:xfrm>
          <a:off x="8830371" y="1004298"/>
          <a:ext cx="1198149" cy="1198149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B0F2F-C0D4-41D3-9A52-04B3097DC881}">
      <dsp:nvSpPr>
        <dsp:cNvPr id="0" name=""/>
        <dsp:cNvSpPr/>
      </dsp:nvSpPr>
      <dsp:spPr>
        <a:xfrm>
          <a:off x="8309193" y="2159078"/>
          <a:ext cx="2206406" cy="848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800" kern="1200" dirty="0"/>
            <a:t>VPNs to enable cloud migration</a:t>
          </a:r>
          <a:endParaRPr lang="en-US" sz="1800" kern="1200" dirty="0"/>
        </a:p>
      </dsp:txBody>
      <dsp:txXfrm>
        <a:off x="8309193" y="2159078"/>
        <a:ext cx="2206406" cy="848087"/>
      </dsp:txXfrm>
    </dsp:sp>
    <dsp:sp modelId="{8FF602F5-830A-4059-AFB4-2D3EE5160D5A}">
      <dsp:nvSpPr>
        <dsp:cNvPr id="0" name=""/>
        <dsp:cNvSpPr/>
      </dsp:nvSpPr>
      <dsp:spPr>
        <a:xfrm>
          <a:off x="8308311" y="2893926"/>
          <a:ext cx="2206406" cy="520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  <a:p>
          <a:pPr marL="0" lvl="0" indent="0" algn="ctr" defTabSz="622300"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8308311" y="2893926"/>
        <a:ext cx="2206406" cy="520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D34CB-6D38-2A46-86A8-63F95069BFAE}">
      <dsp:nvSpPr>
        <dsp:cNvPr id="0" name=""/>
        <dsp:cNvSpPr/>
      </dsp:nvSpPr>
      <dsp:spPr>
        <a:xfrm>
          <a:off x="0" y="123620"/>
          <a:ext cx="6513603" cy="11752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kern="1200" dirty="0"/>
            <a:t>Admin / Business:</a:t>
          </a:r>
          <a:endParaRPr lang="en-US" sz="4900" kern="1200" dirty="0"/>
        </a:p>
      </dsp:txBody>
      <dsp:txXfrm>
        <a:off x="57372" y="180992"/>
        <a:ext cx="6398859" cy="1060520"/>
      </dsp:txXfrm>
    </dsp:sp>
    <dsp:sp modelId="{3F548D03-51A1-9249-A127-542662B70D18}">
      <dsp:nvSpPr>
        <dsp:cNvPr id="0" name=""/>
        <dsp:cNvSpPr/>
      </dsp:nvSpPr>
      <dsp:spPr>
        <a:xfrm>
          <a:off x="0" y="1298885"/>
          <a:ext cx="6513603" cy="446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800" kern="1200" dirty="0"/>
            <a:t>MIS</a:t>
          </a:r>
          <a:endParaRPr lang="en-US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800" kern="1200"/>
            <a:t>Email</a:t>
          </a:r>
          <a:endParaRPr lang="en-US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800" kern="1200"/>
            <a:t>Telephony (VoIP)</a:t>
          </a:r>
          <a:endParaRPr lang="en-US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800" kern="1200"/>
            <a:t>Building Management</a:t>
          </a:r>
          <a:endParaRPr lang="en-US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800" kern="1200"/>
            <a:t>CCTV / Alarm systems remote monitoring</a:t>
          </a:r>
          <a:endParaRPr lang="en-US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800" kern="1200"/>
            <a:t>Device management (MDM)</a:t>
          </a:r>
          <a:endParaRPr lang="en-US" sz="3800" kern="1200"/>
        </a:p>
      </dsp:txBody>
      <dsp:txXfrm>
        <a:off x="0" y="1298885"/>
        <a:ext cx="6513603" cy="4462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DA151-D06D-DE43-9ED8-B4B30444962E}">
      <dsp:nvSpPr>
        <dsp:cNvPr id="0" name=""/>
        <dsp:cNvSpPr/>
      </dsp:nvSpPr>
      <dsp:spPr>
        <a:xfrm>
          <a:off x="0" y="229122"/>
          <a:ext cx="6513603" cy="10553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Education</a:t>
          </a:r>
        </a:p>
      </dsp:txBody>
      <dsp:txXfrm>
        <a:off x="51517" y="280639"/>
        <a:ext cx="6410569" cy="952306"/>
      </dsp:txXfrm>
    </dsp:sp>
    <dsp:sp modelId="{360F5806-9ADF-934E-97D7-540FC1D2F6A6}">
      <dsp:nvSpPr>
        <dsp:cNvPr id="0" name=""/>
        <dsp:cNvSpPr/>
      </dsp:nvSpPr>
      <dsp:spPr>
        <a:xfrm>
          <a:off x="0" y="1284463"/>
          <a:ext cx="6513603" cy="437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400" kern="1200" dirty="0"/>
            <a:t>Core Applications (</a:t>
          </a:r>
          <a:r>
            <a:rPr lang="en-GB" sz="3400" kern="1200" dirty="0" err="1"/>
            <a:t>inc</a:t>
          </a:r>
          <a:r>
            <a:rPr lang="en-GB" sz="3400" kern="1200" dirty="0"/>
            <a:t> Google G-Suite and Microsoft Office 365)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400" kern="1200" dirty="0"/>
            <a:t>Other Apps – (e.g. </a:t>
          </a:r>
          <a:r>
            <a:rPr lang="en-GB" sz="3400" kern="1200" dirty="0" err="1"/>
            <a:t>RMEasimaths</a:t>
          </a:r>
          <a:r>
            <a:rPr lang="en-GB" sz="3400" kern="1200" dirty="0"/>
            <a:t> or Capita Reading Cloud)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400" kern="1200" dirty="0"/>
            <a:t>Video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400" kern="1200" dirty="0" err="1"/>
            <a:t>BYoD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400" kern="1200" dirty="0"/>
            <a:t>Safeguarding – (filtering, logging, reporting, alerting)</a:t>
          </a:r>
          <a:endParaRPr lang="en-US" sz="3400" kern="1200" dirty="0"/>
        </a:p>
      </dsp:txBody>
      <dsp:txXfrm>
        <a:off x="0" y="1284463"/>
        <a:ext cx="6513603" cy="4371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08D1C-3552-4946-B140-A21B4F267317}">
      <dsp:nvSpPr>
        <dsp:cNvPr id="0" name=""/>
        <dsp:cNvSpPr/>
      </dsp:nvSpPr>
      <dsp:spPr>
        <a:xfrm>
          <a:off x="0" y="4471"/>
          <a:ext cx="6513603" cy="1392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Authentication / Authorisation &amp; Accounting</a:t>
          </a:r>
          <a:endParaRPr lang="en-US" sz="3500" kern="1200" dirty="0"/>
        </a:p>
      </dsp:txBody>
      <dsp:txXfrm>
        <a:off x="67966" y="72437"/>
        <a:ext cx="6377671" cy="1256367"/>
      </dsp:txXfrm>
    </dsp:sp>
    <dsp:sp modelId="{CB8A0C16-929E-8B46-B7D7-AA22BA8A3367}">
      <dsp:nvSpPr>
        <dsp:cNvPr id="0" name=""/>
        <dsp:cNvSpPr/>
      </dsp:nvSpPr>
      <dsp:spPr>
        <a:xfrm>
          <a:off x="0" y="1396771"/>
          <a:ext cx="6513603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700" kern="1200" dirty="0"/>
            <a:t>AD?   AD in the cloud?</a:t>
          </a:r>
          <a:endParaRPr lang="en-US" sz="2700" kern="1200" dirty="0"/>
        </a:p>
      </dsp:txBody>
      <dsp:txXfrm>
        <a:off x="0" y="1396771"/>
        <a:ext cx="6513603" cy="579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18D18-8469-8341-B2BE-2D91F813DD8E}">
      <dsp:nvSpPr>
        <dsp:cNvPr id="0" name=""/>
        <dsp:cNvSpPr/>
      </dsp:nvSpPr>
      <dsp:spPr>
        <a:xfrm>
          <a:off x="0" y="410304"/>
          <a:ext cx="6513603" cy="1148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562356" rIns="50552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/>
            <a:t>Not just now– but three years time</a:t>
          </a:r>
          <a:endParaRPr lang="en-US" sz="2700" kern="1200" dirty="0"/>
        </a:p>
      </dsp:txBody>
      <dsp:txXfrm>
        <a:off x="0" y="410304"/>
        <a:ext cx="6513603" cy="1148175"/>
      </dsp:txXfrm>
    </dsp:sp>
    <dsp:sp modelId="{4B6A5078-8CEE-6848-B2FB-3623A8A90B82}">
      <dsp:nvSpPr>
        <dsp:cNvPr id="0" name=""/>
        <dsp:cNvSpPr/>
      </dsp:nvSpPr>
      <dsp:spPr>
        <a:xfrm>
          <a:off x="325680" y="11784"/>
          <a:ext cx="4559522" cy="797040"/>
        </a:xfrm>
        <a:prstGeom prst="roundRect">
          <a:avLst/>
        </a:prstGeom>
        <a:solidFill>
          <a:srgbClr val="5A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Bandwidth</a:t>
          </a:r>
          <a:endParaRPr lang="en-US" sz="2700" kern="1200"/>
        </a:p>
      </dsp:txBody>
      <dsp:txXfrm>
        <a:off x="364588" y="50692"/>
        <a:ext cx="4481706" cy="7192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2DF52-E526-1E4E-BACC-39FCB4DD721C}">
      <dsp:nvSpPr>
        <dsp:cNvPr id="0" name=""/>
        <dsp:cNvSpPr/>
      </dsp:nvSpPr>
      <dsp:spPr>
        <a:xfrm>
          <a:off x="0" y="60652"/>
          <a:ext cx="6513603" cy="13109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Depends on connection type</a:t>
          </a:r>
          <a:endParaRPr lang="en-US" sz="3300" kern="1200"/>
        </a:p>
      </dsp:txBody>
      <dsp:txXfrm>
        <a:off x="63994" y="124646"/>
        <a:ext cx="6385615" cy="1182942"/>
      </dsp:txXfrm>
    </dsp:sp>
    <dsp:sp modelId="{1D7C51E5-E198-D74D-A788-53695F34CFA3}">
      <dsp:nvSpPr>
        <dsp:cNvPr id="0" name=""/>
        <dsp:cNvSpPr/>
      </dsp:nvSpPr>
      <dsp:spPr>
        <a:xfrm>
          <a:off x="0" y="1371582"/>
          <a:ext cx="6513603" cy="314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600" kern="1200"/>
            <a:t>Contention – effective vs actual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600" kern="1200"/>
            <a:t>Technology type – all different: – </a:t>
          </a:r>
          <a:endParaRPr lang="en-US" sz="2600" kern="120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600" kern="1200"/>
            <a:t>Leased line</a:t>
          </a:r>
          <a:endParaRPr lang="en-US" sz="2600" kern="120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600" kern="1200" dirty="0"/>
            <a:t>FTTP</a:t>
          </a:r>
          <a:endParaRPr lang="en-US" sz="2600" kern="1200" dirty="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600" kern="1200" dirty="0"/>
            <a:t>FTTC (VDSL)</a:t>
          </a:r>
          <a:endParaRPr lang="en-US" sz="2600" kern="1200" dirty="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600" kern="1200" dirty="0"/>
            <a:t>5G</a:t>
          </a:r>
          <a:endParaRPr lang="en-US" sz="2600" kern="1200" dirty="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600" kern="1200" dirty="0"/>
            <a:t>4G (LTE)</a:t>
          </a:r>
          <a:endParaRPr lang="en-US" sz="2600" kern="1200" dirty="0"/>
        </a:p>
      </dsp:txBody>
      <dsp:txXfrm>
        <a:off x="0" y="1371582"/>
        <a:ext cx="6513603" cy="3142260"/>
      </dsp:txXfrm>
    </dsp:sp>
    <dsp:sp modelId="{585807F8-B1C2-4643-B810-E9DC73BC5314}">
      <dsp:nvSpPr>
        <dsp:cNvPr id="0" name=""/>
        <dsp:cNvSpPr/>
      </dsp:nvSpPr>
      <dsp:spPr>
        <a:xfrm>
          <a:off x="0" y="4513843"/>
          <a:ext cx="6513603" cy="131093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Overload may occur outside your network/circuit</a:t>
          </a:r>
          <a:endParaRPr lang="en-US" sz="3300" kern="1200"/>
        </a:p>
      </dsp:txBody>
      <dsp:txXfrm>
        <a:off x="63994" y="4577837"/>
        <a:ext cx="6385615" cy="11829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6833B-F174-4A48-A89B-2FEB4F2CD9E6}">
      <dsp:nvSpPr>
        <dsp:cNvPr id="0" name=""/>
        <dsp:cNvSpPr/>
      </dsp:nvSpPr>
      <dsp:spPr>
        <a:xfrm>
          <a:off x="0" y="38671"/>
          <a:ext cx="6513603" cy="743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Latency (or PING times):</a:t>
          </a:r>
          <a:endParaRPr lang="en-US" sz="3100" kern="1200"/>
        </a:p>
      </dsp:txBody>
      <dsp:txXfrm>
        <a:off x="36296" y="74967"/>
        <a:ext cx="6441011" cy="670943"/>
      </dsp:txXfrm>
    </dsp:sp>
    <dsp:sp modelId="{3688316F-9062-4E4E-A1AE-67AF42C53F06}">
      <dsp:nvSpPr>
        <dsp:cNvPr id="0" name=""/>
        <dsp:cNvSpPr/>
      </dsp:nvSpPr>
      <dsp:spPr>
        <a:xfrm>
          <a:off x="0" y="782206"/>
          <a:ext cx="6513603" cy="1989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/>
            <a:t>Round trip time of a packet between two devices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 dirty="0"/>
            <a:t>Increases with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/>
            <a:t>Distance </a:t>
          </a:r>
          <a:endParaRPr lang="en-US" sz="2400" kern="120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/>
            <a:t>Buffering</a:t>
          </a:r>
          <a:endParaRPr lang="en-US" sz="2400" kern="1200"/>
        </a:p>
      </dsp:txBody>
      <dsp:txXfrm>
        <a:off x="0" y="782206"/>
        <a:ext cx="6513603" cy="1989270"/>
      </dsp:txXfrm>
    </dsp:sp>
    <dsp:sp modelId="{A96AB9E1-7994-454F-BD10-56DC00A861CE}">
      <dsp:nvSpPr>
        <dsp:cNvPr id="0" name=""/>
        <dsp:cNvSpPr/>
      </dsp:nvSpPr>
      <dsp:spPr>
        <a:xfrm>
          <a:off x="0" y="2771476"/>
          <a:ext cx="6513603" cy="74353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Jitter</a:t>
          </a:r>
          <a:endParaRPr lang="en-US" sz="3100" kern="1200"/>
        </a:p>
      </dsp:txBody>
      <dsp:txXfrm>
        <a:off x="36296" y="2807772"/>
        <a:ext cx="6441011" cy="670943"/>
      </dsp:txXfrm>
    </dsp:sp>
    <dsp:sp modelId="{B8AD7FD3-C728-D848-A917-16E9BE828327}">
      <dsp:nvSpPr>
        <dsp:cNvPr id="0" name=""/>
        <dsp:cNvSpPr/>
      </dsp:nvSpPr>
      <dsp:spPr>
        <a:xfrm>
          <a:off x="0" y="3515011"/>
          <a:ext cx="6513603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/>
            <a:t>Variable latency – mostly due to buffering on loaded connections</a:t>
          </a:r>
          <a:endParaRPr lang="en-US" sz="2400" kern="1200"/>
        </a:p>
      </dsp:txBody>
      <dsp:txXfrm>
        <a:off x="0" y="3515011"/>
        <a:ext cx="6513603" cy="753997"/>
      </dsp:txXfrm>
    </dsp:sp>
    <dsp:sp modelId="{0B6ABD53-A536-C04C-AED2-DF0B74FC689E}">
      <dsp:nvSpPr>
        <dsp:cNvPr id="0" name=""/>
        <dsp:cNvSpPr/>
      </dsp:nvSpPr>
      <dsp:spPr>
        <a:xfrm>
          <a:off x="0" y="4269009"/>
          <a:ext cx="6513603" cy="74353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Packet Loss</a:t>
          </a:r>
          <a:endParaRPr lang="en-US" sz="3100" kern="1200"/>
        </a:p>
      </dsp:txBody>
      <dsp:txXfrm>
        <a:off x="36296" y="4305305"/>
        <a:ext cx="6441011" cy="670943"/>
      </dsp:txXfrm>
    </dsp:sp>
    <dsp:sp modelId="{44391CDA-2AC9-004F-84C6-086C8B9928FB}">
      <dsp:nvSpPr>
        <dsp:cNvPr id="0" name=""/>
        <dsp:cNvSpPr/>
      </dsp:nvSpPr>
      <dsp:spPr>
        <a:xfrm>
          <a:off x="0" y="5012544"/>
          <a:ext cx="6513603" cy="83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/>
            <a:t>Connection size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/>
            <a:t>Processing capacity</a:t>
          </a:r>
          <a:endParaRPr lang="en-US" sz="2400" kern="1200"/>
        </a:p>
      </dsp:txBody>
      <dsp:txXfrm>
        <a:off x="0" y="5012544"/>
        <a:ext cx="6513603" cy="8342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5DD4E-0F4A-43E2-9166-5F619A86DF85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48D2A-F545-4807-9736-B0DF26088EBE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4E47F-2782-4E84-8C31-37BFC5236BC4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Link Down / Overloaded</a:t>
          </a:r>
        </a:p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DDoS’d</a:t>
          </a:r>
          <a:r>
            <a:rPr lang="en-US" sz="2200" kern="1200" dirty="0"/>
            <a:t>?</a:t>
          </a:r>
        </a:p>
      </dsp:txBody>
      <dsp:txXfrm>
        <a:off x="1429899" y="2442"/>
        <a:ext cx="5083704" cy="1238008"/>
      </dsp:txXfrm>
    </dsp:sp>
    <dsp:sp modelId="{D12F6A22-D77B-4AFB-BA7D-650101A8E153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rgbClr val="5A9BD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C2CC3-7A57-49FC-8C49-67EC7AB44E18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6DCD7-7C29-4CFF-993B-2BCC2C4658C1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No O365 / G-Suite cloud applications</a:t>
          </a:r>
          <a:endParaRPr lang="en-US" sz="2200" kern="1200" dirty="0"/>
        </a:p>
      </dsp:txBody>
      <dsp:txXfrm>
        <a:off x="1429899" y="1549953"/>
        <a:ext cx="5083704" cy="1238008"/>
      </dsp:txXfrm>
    </dsp:sp>
    <dsp:sp modelId="{21995D7F-2327-4033-96C8-90B83C101BC5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rgbClr val="4DC58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929ED-0523-4C31-AB87-B22E7F93177E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A1884-6FE0-4DA8-93A6-73373E05F39F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Can’t access MIS</a:t>
          </a:r>
          <a:endParaRPr lang="en-US" sz="2200" kern="1200" dirty="0"/>
        </a:p>
      </dsp:txBody>
      <dsp:txXfrm>
        <a:off x="1429899" y="3097464"/>
        <a:ext cx="5083704" cy="1238008"/>
      </dsp:txXfrm>
    </dsp:sp>
    <dsp:sp modelId="{FE7F65A2-5305-4C3B-B728-8F9E3BFFE3AB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rgbClr val="70AE4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90E4A-5DAD-4322-A17C-4245FF4A8DAC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1DEAE-EECB-4B8B-B3FC-7CFBD468E4F9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No phone / voice service</a:t>
          </a:r>
          <a:endParaRPr lang="en-US" sz="2200" kern="1200" dirty="0"/>
        </a:p>
      </dsp:txBody>
      <dsp:txXfrm>
        <a:off x="1429899" y="4644974"/>
        <a:ext cx="5083704" cy="12380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38ED3-EA31-264D-AE6A-F92091A542FE}">
      <dsp:nvSpPr>
        <dsp:cNvPr id="0" name=""/>
        <dsp:cNvSpPr/>
      </dsp:nvSpPr>
      <dsp:spPr>
        <a:xfrm>
          <a:off x="0" y="576432"/>
          <a:ext cx="6513603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Leased Line backed up by FTTC to same ISP</a:t>
          </a:r>
          <a:endParaRPr lang="en-US" sz="2800" kern="1200"/>
        </a:p>
      </dsp:txBody>
      <dsp:txXfrm>
        <a:off x="32784" y="609216"/>
        <a:ext cx="6448035" cy="606012"/>
      </dsp:txXfrm>
    </dsp:sp>
    <dsp:sp modelId="{8EA3FE82-2370-394B-B339-F9FBF10E4514}">
      <dsp:nvSpPr>
        <dsp:cNvPr id="0" name=""/>
        <dsp:cNvSpPr/>
      </dsp:nvSpPr>
      <dsp:spPr>
        <a:xfrm>
          <a:off x="0" y="1328653"/>
          <a:ext cx="6513603" cy="6715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- Advantages</a:t>
          </a:r>
          <a:endParaRPr lang="en-US" sz="2800" kern="1200"/>
        </a:p>
      </dsp:txBody>
      <dsp:txXfrm>
        <a:off x="32784" y="1361437"/>
        <a:ext cx="6448035" cy="606012"/>
      </dsp:txXfrm>
    </dsp:sp>
    <dsp:sp modelId="{731E4C76-4F77-D647-916C-29942C026F8D}">
      <dsp:nvSpPr>
        <dsp:cNvPr id="0" name=""/>
        <dsp:cNvSpPr/>
      </dsp:nvSpPr>
      <dsp:spPr>
        <a:xfrm>
          <a:off x="0" y="2000233"/>
          <a:ext cx="6513603" cy="150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b="1" kern="1200" dirty="0"/>
            <a:t>Much</a:t>
          </a:r>
          <a:r>
            <a:rPr lang="en-GB" sz="2200" kern="1200" dirty="0"/>
            <a:t> cheaper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/>
            <a:t>Different access layer technology &amp; plant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/>
            <a:t>IP addressing, firewalling, access remain identical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/>
            <a:t>=&gt; Low financial, technical &amp; operational overhead</a:t>
          </a:r>
          <a:endParaRPr lang="en-US" sz="2200" kern="1200" dirty="0"/>
        </a:p>
      </dsp:txBody>
      <dsp:txXfrm>
        <a:off x="0" y="2000233"/>
        <a:ext cx="6513603" cy="1506960"/>
      </dsp:txXfrm>
    </dsp:sp>
    <dsp:sp modelId="{50E7B938-7FC4-F549-A62F-FCD1721E1B35}">
      <dsp:nvSpPr>
        <dsp:cNvPr id="0" name=""/>
        <dsp:cNvSpPr/>
      </dsp:nvSpPr>
      <dsp:spPr>
        <a:xfrm>
          <a:off x="0" y="3507193"/>
          <a:ext cx="6513603" cy="671580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Disadvantages</a:t>
          </a:r>
          <a:endParaRPr lang="en-US" sz="2800" kern="1200"/>
        </a:p>
      </dsp:txBody>
      <dsp:txXfrm>
        <a:off x="32784" y="3539977"/>
        <a:ext cx="6448035" cy="606012"/>
      </dsp:txXfrm>
    </dsp:sp>
    <dsp:sp modelId="{3DF8D1FD-5453-6946-9405-693AEE988D48}">
      <dsp:nvSpPr>
        <dsp:cNvPr id="0" name=""/>
        <dsp:cNvSpPr/>
      </dsp:nvSpPr>
      <dsp:spPr>
        <a:xfrm>
          <a:off x="0" y="4178773"/>
          <a:ext cx="6513603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Bandwidth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/>
            <a:t>Single points of failure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200" kern="1200" dirty="0"/>
            <a:t>=&gt; Balance of risk vs Benefit</a:t>
          </a:r>
          <a:endParaRPr lang="en-US" sz="2200" kern="1200" dirty="0"/>
        </a:p>
      </dsp:txBody>
      <dsp:txXfrm>
        <a:off x="0" y="4178773"/>
        <a:ext cx="6513603" cy="1130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75DAC-02E5-CE44-B75F-3EE1E67C4A15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20BB3-66AA-684F-A9A3-38BB7F7F8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79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0BB3-66AA-684F-A9A3-38BB7F7F880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191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0BB3-66AA-684F-A9A3-38BB7F7F880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207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0BB3-66AA-684F-A9A3-38BB7F7F880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356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0BB3-66AA-684F-A9A3-38BB7F7F880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46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0BB3-66AA-684F-A9A3-38BB7F7F880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239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perhaps a more realistic option which will meet the requirements of most</a:t>
            </a:r>
          </a:p>
          <a:p>
            <a:pPr marL="171450" indent="-171450">
              <a:buFontTx/>
              <a:buChar char="-"/>
            </a:pPr>
            <a:r>
              <a:rPr lang="en-GB" dirty="0"/>
              <a:t>Backup circuit using a different technology to the same ISP</a:t>
            </a:r>
          </a:p>
          <a:p>
            <a:pPr marL="171450" indent="-171450">
              <a:buFontTx/>
              <a:buChar char="-"/>
            </a:pPr>
            <a:r>
              <a:rPr lang="en-GB" dirty="0"/>
              <a:t>This allows you to move the ‘problem’ of resilience to your provider</a:t>
            </a:r>
          </a:p>
          <a:p>
            <a:pPr marL="171450" indent="-171450">
              <a:buFontTx/>
              <a:buChar char="-"/>
            </a:pPr>
            <a:r>
              <a:rPr lang="en-GB" dirty="0"/>
              <a:t>But keep costs much more under control.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But with something like FTTC – bandwidth may not be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0BB3-66AA-684F-A9A3-38BB7F7F880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702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0BB3-66AA-684F-A9A3-38BB7F7F880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412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0BB3-66AA-684F-A9A3-38BB7F7F880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411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0BB3-66AA-684F-A9A3-38BB7F7F880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431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0BB3-66AA-684F-A9A3-38BB7F7F880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200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0BB3-66AA-684F-A9A3-38BB7F7F880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731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0BB3-66AA-684F-A9A3-38BB7F7F880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592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0BB3-66AA-684F-A9A3-38BB7F7F880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23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0BB3-66AA-684F-A9A3-38BB7F7F880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042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0BB3-66AA-684F-A9A3-38BB7F7F880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932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0BB3-66AA-684F-A9A3-38BB7F7F880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0627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0BB3-66AA-684F-A9A3-38BB7F7F880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8989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0BB3-66AA-684F-A9A3-38BB7F7F880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7742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0BB3-66AA-684F-A9A3-38BB7F7F880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539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0BB3-66AA-684F-A9A3-38BB7F7F880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323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0BB3-66AA-684F-A9A3-38BB7F7F880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806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0BB3-66AA-684F-A9A3-38BB7F7F880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10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0BB3-66AA-684F-A9A3-38BB7F7F880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31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0BB3-66AA-684F-A9A3-38BB7F7F880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3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0BB3-66AA-684F-A9A3-38BB7F7F880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707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0BB3-66AA-684F-A9A3-38BB7F7F880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191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20BB3-66AA-684F-A9A3-38BB7F7F880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37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62230-A34D-9244-A665-659E579FA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30C0E0-D37C-8A4A-A4AD-BC4C45EE5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FA5E7-A25E-2F48-9B40-704D43AB8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9F51-9FDA-5B4C-86EA-5B0C3BF65861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6DA97-1DE0-7B41-9571-2CAAF5FF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552D7-E9D1-1447-8C53-F046E28E1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0193-7CD0-E84F-AF30-11BF71D0E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2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AB2BB-8C30-8048-AFA2-01193D4F4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7975B2-74C2-1845-BB23-16E61B368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D229F-EE08-BB42-AC4C-08516156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9F51-9FDA-5B4C-86EA-5B0C3BF65861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462DD-2A63-6340-8E6F-EF57BE920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48A82-7486-2341-AC4D-3EE3E6B3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0193-7CD0-E84F-AF30-11BF71D0E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55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CCAF96-9A2E-9341-BEFA-C6ADD04BA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05362-DACC-2942-A77E-643A6ACF4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2B4E1-BAF5-364B-B7F4-0C1BF08B4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9F51-9FDA-5B4C-86EA-5B0C3BF65861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B4500-3F1F-574C-9F36-6274E5DA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FA04E-A8A3-DC4A-A756-47B5D74C1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0193-7CD0-E84F-AF30-11BF71D0E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890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gradFill>
          <a:gsLst>
            <a:gs pos="0">
              <a:srgbClr val="FDE964"/>
            </a:gs>
            <a:gs pos="100000">
              <a:srgbClr val="FCCA7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9619">
            <a:off x="8201947" y="5119182"/>
            <a:ext cx="4674231" cy="2474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9619">
            <a:off x="-534379" y="-709703"/>
            <a:ext cx="4305300" cy="3086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>
                    <a:lumMod val="75000"/>
                  </a:schemeClr>
                </a:solidFill>
                <a:latin typeface="Gilroy ExtraBold" panose="000009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545978-7B6B-4FED-A53C-912C6A41BACC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rm.com/seminars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D56783-A00C-4E58-929B-0996538F8E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136" y="258109"/>
            <a:ext cx="849328" cy="73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D035-0B1B-104F-88EF-D044EC47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C70AF-4B93-6640-9BB7-6279ECCD2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D981A-A405-6342-98C5-386452F99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9F51-9FDA-5B4C-86EA-5B0C3BF65861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00BFD-ECE2-3E4A-BF1B-4F0941AA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72C8C-6B57-674A-BD78-09C05B0A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0193-7CD0-E84F-AF30-11BF71D0E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85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BBC48-7B19-6E41-BD0F-4C9C35BA5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0C346-5C62-BF46-B0BC-7164F8876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24933-89F3-034A-B2AB-19FD041E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9F51-9FDA-5B4C-86EA-5B0C3BF65861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DC5F6-0802-B246-86B2-3389C09DA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4F2C0-7B7C-5549-9670-3E26EFD5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0193-7CD0-E84F-AF30-11BF71D0E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32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F72A-E34C-2C46-8E2D-4D6068B39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60A18-C789-744E-AA66-B86F9B195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6C5B7-19A8-6240-87B8-F0A6710A7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F53F4-3B71-C248-9F89-A4613FA6E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9F51-9FDA-5B4C-86EA-5B0C3BF65861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12E99-B6CB-F241-A043-CF2F9F7C5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20068-AE1C-F64F-8358-B6D97CC5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0193-7CD0-E84F-AF30-11BF71D0E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942F2-73B0-CD44-8860-E62E41C9F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C2FFD-1A8D-0B43-B109-ED1B59DE3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F702D-E531-2843-9780-D06E4DC6B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A06B78-C453-694E-837D-3FDCE088D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6BBC69-E11A-A74B-95D7-D065D1F7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86B64B-A38D-9B40-99F3-81BE5D991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9F51-9FDA-5B4C-86EA-5B0C3BF65861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FA6F16-1E70-494E-BEF4-00522BDED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E0FE7B-5B33-144F-8AE8-37244365D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0193-7CD0-E84F-AF30-11BF71D0E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83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708D6-3242-5444-B6D0-E29B6F60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187D1B-3F79-5248-96E8-A06F9D5F2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9F51-9FDA-5B4C-86EA-5B0C3BF65861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95E8F-87BA-6548-A9B8-DE7ED11BC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FCE7D-927B-6246-9306-087DD0B1F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0193-7CD0-E84F-AF30-11BF71D0E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90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2D6621-9AB1-2D49-A020-7FB646D22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9F51-9FDA-5B4C-86EA-5B0C3BF65861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3B857-C2B2-0A46-A9E7-48E8CFCED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3E763-16DE-A341-B3FD-B28905E1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0193-7CD0-E84F-AF30-11BF71D0E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49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4128D-6D47-C645-9865-86C67703F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DC7C4-CA1A-D242-A77B-1D85012A2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3A0A8-AEE5-C84B-9957-52AA727B7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D1125-6018-2241-9DC7-55399D55D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9F51-9FDA-5B4C-86EA-5B0C3BF65861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CE5F9-CE9A-C24C-A05C-2B7044AD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0750C-8AA0-4346-8706-273B02CD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0193-7CD0-E84F-AF30-11BF71D0E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5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A2A05-150B-D440-BD66-30222AC0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405E2A-B2EC-A64D-A186-916B9800AA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55371-89EF-DA46-A390-BFB464217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12D66-F1F2-A448-A995-4BA23309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9F51-9FDA-5B4C-86EA-5B0C3BF65861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96567-8A30-4D4D-A474-EC31C096B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65CEB-13D3-5A44-8709-9B6D637E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0193-7CD0-E84F-AF30-11BF71D0E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53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89EC9-CC86-F442-A94E-E3A31B14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30EBD-0A67-7147-BDD8-8DED08C3F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FC6A5-14BA-D049-8DEE-A841436FC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F9F51-9FDA-5B4C-86EA-5B0C3BF65861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00FB3-A383-EB46-A7DC-CA5A5FD44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7ECD6-A7A4-E94F-AE7D-368D2D63B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90193-7CD0-E84F-AF30-11BF71D0E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26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media" Target="../media/media2.mp3"/><Relationship Id="rId7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png"/><Relationship Id="rId4" Type="http://schemas.openxmlformats.org/officeDocument/2006/relationships/audio" Target="../media/media2.mp3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40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5044" y="700137"/>
            <a:ext cx="8313806" cy="3057476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b="1" dirty="0"/>
              <a:t>Delivering Cloud Ready Connectivity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354194" y="4601747"/>
            <a:ext cx="2544296" cy="1741552"/>
            <a:chOff x="7127605" y="4458498"/>
            <a:chExt cx="2544296" cy="1741552"/>
          </a:xfrm>
        </p:grpSpPr>
        <p:sp>
          <p:nvSpPr>
            <p:cNvPr id="5" name="Oval 4"/>
            <p:cNvSpPr/>
            <p:nvPr/>
          </p:nvSpPr>
          <p:spPr>
            <a:xfrm>
              <a:off x="7216841" y="4458498"/>
              <a:ext cx="914400" cy="904863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27605" y="5430609"/>
              <a:ext cx="25442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ExtraBold" panose="00000900000000000000" pitchFamily="50" charset="0"/>
                </a:rPr>
                <a:t>Mark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Gilroy ExtraBold" panose="00000900000000000000" pitchFamily="50" charset="0"/>
                </a:rPr>
                <a:t>Vevers</a:t>
              </a:r>
              <a:endPara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roy ExtraBold" panose="00000900000000000000" pitchFamily="50" charset="0"/>
              </a:endParaRPr>
            </a:p>
            <a:p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ource Sans Pro Light" panose="020B0403030403020204" pitchFamily="34" charset="0"/>
                </a:rPr>
                <a:t>Technical Design Authority</a:t>
              </a:r>
            </a:p>
            <a:p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ource Sans Pro Light" panose="020B0403030403020204" pitchFamily="34" charset="0"/>
                </a:rPr>
                <a:t>RM Education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402304" y="5983394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</p:spTree>
    <p:extLst>
      <p:ext uri="{BB962C8B-B14F-4D97-AF65-F5344CB8AC3E}">
        <p14:creationId xmlns:p14="http://schemas.microsoft.com/office/powerpoint/2010/main" val="39846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481D5A-F91D-A14B-9E5F-DC4640A39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Gilroy ExtraBold" panose="00000900000000000000" pitchFamily="50" charset="0"/>
              </a:rPr>
              <a:t>Stability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44D8B9-31FB-4688-AF7F-E0CE747F44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7606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592EFC1-860B-9044-991E-6F90886C92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29" y="815322"/>
            <a:ext cx="849328" cy="73580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900A54-5444-5442-9452-E904A2BC1B3C}"/>
              </a:ext>
            </a:extLst>
          </p:cNvPr>
          <p:cNvSpPr txBox="1"/>
          <p:nvPr/>
        </p:nvSpPr>
        <p:spPr>
          <a:xfrm>
            <a:off x="9399867" y="6233187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</p:spTree>
    <p:extLst>
      <p:ext uri="{BB962C8B-B14F-4D97-AF65-F5344CB8AC3E}">
        <p14:creationId xmlns:p14="http://schemas.microsoft.com/office/powerpoint/2010/main" val="146464383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0F028C-A0E5-2248-AE4B-21D0E896B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70" y="275234"/>
            <a:ext cx="4279169" cy="1074145"/>
          </a:xfrm>
          <a:noFill/>
          <a:ln w="19050">
            <a:noFill/>
          </a:ln>
        </p:spPr>
        <p:txBody>
          <a:bodyPr wrap="square" anchor="ctr">
            <a:normAutofit/>
          </a:bodyPr>
          <a:lstStyle/>
          <a:p>
            <a:pPr algn="ctr"/>
            <a:r>
              <a:rPr lang="en-GB" sz="4000" b="1" dirty="0"/>
              <a:t>5G – to the Rescue?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CDBDD-B632-3941-9007-455255087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395878"/>
            <a:ext cx="3363974" cy="3415623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Much hyped:</a:t>
            </a:r>
          </a:p>
          <a:p>
            <a:pPr marL="0" indent="0">
              <a:buNone/>
            </a:pPr>
            <a:r>
              <a:rPr lang="en-GB" sz="2400" dirty="0"/>
              <a:t>   ‘1ms Latency’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sz="2400" dirty="0"/>
              <a:t>Performance</a:t>
            </a:r>
          </a:p>
          <a:p>
            <a:endParaRPr lang="en-GB" sz="2400" dirty="0"/>
          </a:p>
          <a:p>
            <a:r>
              <a:rPr lang="en-GB" sz="2400" dirty="0"/>
              <a:t>Coverage</a:t>
            </a:r>
          </a:p>
          <a:p>
            <a:endParaRPr lang="en-GB" sz="2400" dirty="0"/>
          </a:p>
          <a:p>
            <a:r>
              <a:rPr lang="en-GB" sz="2400" dirty="0"/>
              <a:t>Variability </a:t>
            </a:r>
          </a:p>
          <a:p>
            <a:endParaRPr lang="en-GB" sz="2000" dirty="0"/>
          </a:p>
          <a:p>
            <a:pPr lvl="1"/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lvl="1"/>
            <a:endParaRPr lang="en-GB" sz="2000" dirty="0"/>
          </a:p>
        </p:txBody>
      </p:sp>
      <p:pic>
        <p:nvPicPr>
          <p:cNvPr id="1028" name="Picture 4" descr="5G Speed with Distance From Site">
            <a:extLst>
              <a:ext uri="{FF2B5EF4-FFF2-40B4-BE49-F238E27FC236}">
                <a16:creationId xmlns:a16="http://schemas.microsoft.com/office/drawing/2014/main" id="{A367BFCE-45D5-C144-9791-57041611A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" b="1"/>
          <a:stretch/>
        </p:blipFill>
        <p:spPr bwMode="auto">
          <a:xfrm>
            <a:off x="3169308" y="1387557"/>
            <a:ext cx="7578993" cy="51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F1B9DE-F88E-0349-BAAC-57582B3C84BB}"/>
              </a:ext>
            </a:extLst>
          </p:cNvPr>
          <p:cNvSpPr txBox="1"/>
          <p:nvPr/>
        </p:nvSpPr>
        <p:spPr>
          <a:xfrm>
            <a:off x="7148062" y="6451183"/>
            <a:ext cx="4586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Source: </a:t>
            </a:r>
            <a:r>
              <a:rPr lang="en-GB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PCMag</a:t>
            </a:r>
            <a:r>
              <a:rPr lang="en-GB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/ Sascha </a:t>
            </a:r>
            <a:r>
              <a:rPr lang="en-GB" sz="1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Segan</a:t>
            </a:r>
            <a:r>
              <a:rPr lang="en-GB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April 2019</a:t>
            </a:r>
          </a:p>
          <a:p>
            <a:pPr algn="r"/>
            <a:endParaRPr lang="en-GB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70D5E6-4906-0D48-B4C7-7C799F0C3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136" y="258109"/>
            <a:ext cx="849328" cy="73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17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51BCE-E7D3-2E43-8090-60DEB07CA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Gilroy ExtraBold" panose="00000900000000000000" pitchFamily="50" charset="0"/>
              </a:rPr>
              <a:t>Latency, Jitter &amp; Packet Loss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B6AB7E-8C31-4BD2-939D-BD32F0C1C1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81099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414E4EF-3528-4A44-8298-CD966ACC7417}"/>
              </a:ext>
            </a:extLst>
          </p:cNvPr>
          <p:cNvSpPr txBox="1"/>
          <p:nvPr/>
        </p:nvSpPr>
        <p:spPr>
          <a:xfrm>
            <a:off x="9399867" y="6233187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31B94A-9FF0-7C4F-84F2-61FED10C0E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29" y="815322"/>
            <a:ext cx="849328" cy="735804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46784305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76729-922D-D74F-A417-181744887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Gilroy ExtraBold" panose="00000900000000000000" pitchFamily="50" charset="0"/>
              </a:rPr>
              <a:t>Availability &amp;</a:t>
            </a:r>
            <a:br>
              <a:rPr lang="en-GB" b="1" dirty="0">
                <a:solidFill>
                  <a:schemeClr val="bg1">
                    <a:lumMod val="85000"/>
                  </a:schemeClr>
                </a:solidFill>
                <a:latin typeface="Gilroy ExtraBold" panose="00000900000000000000" pitchFamily="50" charset="0"/>
              </a:rPr>
            </a:b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Gilroy ExtraBold" panose="00000900000000000000" pitchFamily="50" charset="0"/>
              </a:rPr>
              <a:t>Connection Failure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0EE27B-AF00-4B92-AE98-2E177B0459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29947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55D05FF-68DB-2D47-A523-96D756B0E47E}"/>
              </a:ext>
            </a:extLst>
          </p:cNvPr>
          <p:cNvSpPr txBox="1"/>
          <p:nvPr/>
        </p:nvSpPr>
        <p:spPr>
          <a:xfrm>
            <a:off x="9454898" y="6356350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45FEDB-2A99-1148-9387-2D64929054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29" y="815322"/>
            <a:ext cx="849328" cy="735804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8443146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66C883-D794-E84A-91E3-D8504B498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GB" sz="4400" dirty="0"/>
              <a:t>Availability Options – 1 : </a:t>
            </a:r>
            <a:br>
              <a:rPr lang="en-GB" sz="4400" dirty="0"/>
            </a:br>
            <a:r>
              <a:rPr lang="en-GB" sz="4400" b="1" dirty="0"/>
              <a:t>Full resilience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039E24-5F2E-5B49-A139-8063F6D78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1139376"/>
            <a:ext cx="3425957" cy="45787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F2F4E-022A-5F42-A2F9-121E7B6D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en-GB" sz="2000" b="1" dirty="0"/>
              <a:t>Idealised 100% Resilience</a:t>
            </a:r>
          </a:p>
          <a:p>
            <a:pPr lvl="1"/>
            <a:r>
              <a:rPr lang="en-GB" sz="2000" dirty="0"/>
              <a:t>Routers</a:t>
            </a:r>
          </a:p>
          <a:p>
            <a:pPr lvl="1"/>
            <a:r>
              <a:rPr lang="en-GB" sz="2000" dirty="0"/>
              <a:t>Fibre Paths</a:t>
            </a:r>
          </a:p>
          <a:p>
            <a:pPr lvl="1"/>
            <a:r>
              <a:rPr lang="en-GB" sz="2000" dirty="0"/>
              <a:t>Carriers &amp; ISPs</a:t>
            </a:r>
          </a:p>
          <a:p>
            <a:pPr lvl="1"/>
            <a:r>
              <a:rPr lang="en-GB" sz="2000" dirty="0"/>
              <a:t>Different exchange/plant &amp; equipment </a:t>
            </a:r>
          </a:p>
          <a:p>
            <a:r>
              <a:rPr lang="en-GB" sz="2000" b="1" dirty="0"/>
              <a:t>Costly</a:t>
            </a:r>
          </a:p>
          <a:p>
            <a:pPr lvl="1"/>
            <a:r>
              <a:rPr lang="en-GB" sz="2000" dirty="0"/>
              <a:t>Financially</a:t>
            </a:r>
          </a:p>
          <a:p>
            <a:pPr lvl="1"/>
            <a:r>
              <a:rPr lang="en-GB" sz="2000" dirty="0"/>
              <a:t>Technically</a:t>
            </a:r>
          </a:p>
          <a:p>
            <a:pPr lvl="1"/>
            <a:r>
              <a:rPr lang="en-GB" sz="2000" dirty="0"/>
              <a:t>Operationally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DD9BF0-14DE-2940-918C-668654A41736}"/>
              </a:ext>
            </a:extLst>
          </p:cNvPr>
          <p:cNvSpPr txBox="1"/>
          <p:nvPr/>
        </p:nvSpPr>
        <p:spPr>
          <a:xfrm>
            <a:off x="9402304" y="5983394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95000"/>
                  </a:schemeClr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743932-9E41-0F43-A61C-091B3C298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16" y="362213"/>
            <a:ext cx="849328" cy="735804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02964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DB51F-D289-544F-B23D-4BD025AE6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Gilroy ExtraBold" panose="00000900000000000000" pitchFamily="50" charset="0"/>
              </a:rPr>
              <a:t>Availability Options : 2 Backup FTTC circuit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F88D07-C388-4735-95D9-8F0453DD51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25269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5872367-23C0-2248-8F68-102CAD8409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136" y="258109"/>
            <a:ext cx="849328" cy="7358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B43592-37ED-5E40-8F21-5E967C423E88}"/>
              </a:ext>
            </a:extLst>
          </p:cNvPr>
          <p:cNvSpPr txBox="1"/>
          <p:nvPr/>
        </p:nvSpPr>
        <p:spPr>
          <a:xfrm>
            <a:off x="9399867" y="6233187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</p:spTree>
    <p:extLst>
      <p:ext uri="{BB962C8B-B14F-4D97-AF65-F5344CB8AC3E}">
        <p14:creationId xmlns:p14="http://schemas.microsoft.com/office/powerpoint/2010/main" val="67950985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3709F-0CE2-8740-A822-64D52933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73" y="365125"/>
            <a:ext cx="6120169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Availability Options : 2 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b="1" dirty="0">
                <a:solidFill>
                  <a:srgbClr val="FFFFFF"/>
                </a:solidFill>
              </a:rPr>
              <a:t>Backup FTTC circuit</a:t>
            </a:r>
            <a:endParaRPr lang="en-GB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CD514E-1AA0-4DA1-B75D-7EC4CBCBD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771" y="2239962"/>
            <a:ext cx="4128169" cy="3399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Multiple</a:t>
            </a:r>
          </a:p>
          <a:p>
            <a:r>
              <a:rPr lang="en-US" sz="2000" dirty="0"/>
              <a:t>Connections</a:t>
            </a:r>
          </a:p>
          <a:p>
            <a:r>
              <a:rPr lang="en-US" sz="2000" dirty="0"/>
              <a:t>Routers</a:t>
            </a:r>
          </a:p>
          <a:p>
            <a:r>
              <a:rPr lang="en-US" sz="2000" dirty="0"/>
              <a:t>Switches</a:t>
            </a:r>
          </a:p>
          <a:p>
            <a:r>
              <a:rPr lang="en-US" sz="2000" dirty="0"/>
              <a:t>ISP Data </a:t>
            </a:r>
            <a:r>
              <a:rPr lang="en-US" sz="2000" dirty="0" err="1"/>
              <a:t>Centres</a:t>
            </a:r>
            <a:endParaRPr lang="en-US" sz="2000" dirty="0"/>
          </a:p>
          <a:p>
            <a:r>
              <a:rPr lang="en-US" sz="2000" dirty="0"/>
              <a:t>Carriers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5864F4-EDFC-1349-BABB-8514A362A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136" y="258109"/>
            <a:ext cx="849328" cy="73580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A25320-04DC-9044-A086-02FF171CD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604" y="842539"/>
            <a:ext cx="5918003" cy="57700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877B28-89CB-A040-B4D4-C1B112437B56}"/>
              </a:ext>
            </a:extLst>
          </p:cNvPr>
          <p:cNvSpPr txBox="1"/>
          <p:nvPr/>
        </p:nvSpPr>
        <p:spPr>
          <a:xfrm>
            <a:off x="9463809" y="6581407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</p:spTree>
    <p:extLst>
      <p:ext uri="{BB962C8B-B14F-4D97-AF65-F5344CB8AC3E}">
        <p14:creationId xmlns:p14="http://schemas.microsoft.com/office/powerpoint/2010/main" val="165988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611D55-F628-634F-9A04-48C287744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000000"/>
                </a:solidFill>
              </a:rPr>
              <a:t>DDoS – Distributed Denial of Service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Laptop Secure">
            <a:extLst>
              <a:ext uri="{FF2B5EF4-FFF2-40B4-BE49-F238E27FC236}">
                <a16:creationId xmlns:a16="http://schemas.microsoft.com/office/drawing/2014/main" id="{8D151378-FF5D-49AD-8C8D-3CCD9028DB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08C96E-E6E3-AE4C-A336-F39F47C93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2144486"/>
            <a:ext cx="5459169" cy="4278085"/>
          </a:xfrm>
        </p:spPr>
        <p:txBody>
          <a:bodyPr anchor="ctr">
            <a:normAutofit/>
          </a:bodyPr>
          <a:lstStyle/>
          <a:p>
            <a:r>
              <a:rPr lang="en-GB" sz="2400" b="1" dirty="0">
                <a:solidFill>
                  <a:srgbClr val="000000"/>
                </a:solidFill>
              </a:rPr>
              <a:t>More than one type of attack</a:t>
            </a:r>
          </a:p>
          <a:p>
            <a:pPr lvl="1"/>
            <a:r>
              <a:rPr lang="en-GB" sz="2000" dirty="0">
                <a:solidFill>
                  <a:srgbClr val="000000"/>
                </a:solidFill>
              </a:rPr>
              <a:t>Volumetric attack</a:t>
            </a:r>
          </a:p>
          <a:p>
            <a:pPr lvl="1"/>
            <a:r>
              <a:rPr lang="en-GB" sz="2000" dirty="0">
                <a:solidFill>
                  <a:srgbClr val="000000"/>
                </a:solidFill>
              </a:rPr>
              <a:t>Resource consumption attack</a:t>
            </a:r>
          </a:p>
          <a:p>
            <a:r>
              <a:rPr lang="en-GB" sz="2400" b="1" dirty="0">
                <a:solidFill>
                  <a:srgbClr val="000000"/>
                </a:solidFill>
              </a:rPr>
              <a:t>Increasingly common</a:t>
            </a:r>
          </a:p>
          <a:p>
            <a:pPr lvl="1"/>
            <a:r>
              <a:rPr lang="en-GB" sz="2000" dirty="0">
                <a:solidFill>
                  <a:srgbClr val="000000"/>
                </a:solidFill>
              </a:rPr>
              <a:t>Attacks mostly DURING term time!</a:t>
            </a:r>
          </a:p>
          <a:p>
            <a:pPr lvl="1"/>
            <a:r>
              <a:rPr lang="en-GB" sz="2000" dirty="0">
                <a:solidFill>
                  <a:srgbClr val="000000"/>
                </a:solidFill>
              </a:rPr>
              <a:t>On-line ’</a:t>
            </a:r>
            <a:r>
              <a:rPr lang="en-GB" sz="2000" dirty="0" err="1">
                <a:solidFill>
                  <a:srgbClr val="000000"/>
                </a:solidFill>
              </a:rPr>
              <a:t>booter</a:t>
            </a:r>
            <a:r>
              <a:rPr lang="en-GB" sz="2000" dirty="0">
                <a:solidFill>
                  <a:srgbClr val="000000"/>
                </a:solidFill>
              </a:rPr>
              <a:t>’ services – often 5 mins for free</a:t>
            </a:r>
          </a:p>
          <a:p>
            <a:pPr lvl="1"/>
            <a:r>
              <a:rPr lang="en-GB" sz="2000" dirty="0">
                <a:solidFill>
                  <a:srgbClr val="000000"/>
                </a:solidFill>
              </a:rPr>
              <a:t>Short but repeated &amp; frequent</a:t>
            </a:r>
          </a:p>
          <a:p>
            <a:r>
              <a:rPr lang="en-GB" sz="2400" b="1" dirty="0">
                <a:solidFill>
                  <a:srgbClr val="000000"/>
                </a:solidFill>
              </a:rPr>
              <a:t>Can be  &gt; 800Gbit/s but usually at least 10 Gbit/s</a:t>
            </a:r>
          </a:p>
          <a:p>
            <a:pPr lvl="1"/>
            <a:r>
              <a:rPr lang="en-GB" sz="2000" dirty="0">
                <a:solidFill>
                  <a:srgbClr val="000000"/>
                </a:solidFill>
              </a:rPr>
              <a:t>Specialist ‘tools’ / Services</a:t>
            </a:r>
            <a:endParaRPr lang="en-GB" sz="1800" dirty="0">
              <a:solidFill>
                <a:srgbClr val="000000"/>
              </a:solidFill>
            </a:endParaRPr>
          </a:p>
          <a:p>
            <a:pPr lvl="1"/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0CA843-AD13-F24F-A543-FCEA02E2A0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136" y="258109"/>
            <a:ext cx="849328" cy="7358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8C27BC-82E8-C346-9616-6FB2FA22C75A}"/>
              </a:ext>
            </a:extLst>
          </p:cNvPr>
          <p:cNvSpPr txBox="1"/>
          <p:nvPr/>
        </p:nvSpPr>
        <p:spPr>
          <a:xfrm>
            <a:off x="9399867" y="6233187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</p:spTree>
    <p:extLst>
      <p:ext uri="{BB962C8B-B14F-4D97-AF65-F5344CB8AC3E}">
        <p14:creationId xmlns:p14="http://schemas.microsoft.com/office/powerpoint/2010/main" val="307753744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96367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51BCE-E7D3-2E43-8090-60DEB07CA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55" y="150933"/>
            <a:ext cx="3348227" cy="19299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Gilroy ExtraBold" panose="00000900000000000000" pitchFamily="50" charset="0"/>
              </a:rPr>
              <a:t>How does DDoS </a:t>
            </a:r>
            <a:r>
              <a:rPr lang="en-US" b="1" dirty="0" err="1">
                <a:solidFill>
                  <a:schemeClr val="bg1">
                    <a:lumMod val="85000"/>
                  </a:schemeClr>
                </a:solidFill>
                <a:latin typeface="Gilroy ExtraBold" panose="00000900000000000000" pitchFamily="50" charset="0"/>
              </a:rPr>
              <a:t>Defence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Gilroy ExtraBold" panose="00000900000000000000" pitchFamily="50" charset="0"/>
              </a:rPr>
              <a:t> Work?</a:t>
            </a:r>
          </a:p>
        </p:txBody>
      </p:sp>
      <p:pic>
        <p:nvPicPr>
          <p:cNvPr id="7" name="Content Placeholder 17">
            <a:extLst>
              <a:ext uri="{FF2B5EF4-FFF2-40B4-BE49-F238E27FC236}">
                <a16:creationId xmlns:a16="http://schemas.microsoft.com/office/drawing/2014/main" id="{31546EA6-2943-E54B-BCC2-CC938AB39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507" y="0"/>
            <a:ext cx="8204986" cy="66460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500B7A-8AA8-1D45-8657-1D40F802A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545" y="5615855"/>
            <a:ext cx="849328" cy="7358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82D1C3-E0A0-A943-8AC7-AC144E697C52}"/>
              </a:ext>
            </a:extLst>
          </p:cNvPr>
          <p:cNvSpPr txBox="1"/>
          <p:nvPr/>
        </p:nvSpPr>
        <p:spPr>
          <a:xfrm>
            <a:off x="9399867" y="6233187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</p:spTree>
    <p:extLst>
      <p:ext uri="{BB962C8B-B14F-4D97-AF65-F5344CB8AC3E}">
        <p14:creationId xmlns:p14="http://schemas.microsoft.com/office/powerpoint/2010/main" val="364201475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C15F2-4049-8244-BD35-C2ABFF2B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26011"/>
            <a:ext cx="10090937" cy="1325563"/>
          </a:xfrm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chemeClr val="tx2">
                    <a:lumMod val="75000"/>
                  </a:schemeClr>
                </a:solidFill>
                <a:latin typeface="Gilroy ExtraBold" panose="00000900000000000000" pitchFamily="50" charset="0"/>
              </a:rPr>
              <a:t>Part 1: Summary &amp; Recommendations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A456C9-E38E-4456-BD65-0141387502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2732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F021195-B557-3C4E-AE6F-59C233CA7E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136" y="258109"/>
            <a:ext cx="849328" cy="735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482687-AD15-3743-A07C-6AE4D9D90E5A}"/>
              </a:ext>
            </a:extLst>
          </p:cNvPr>
          <p:cNvSpPr txBox="1"/>
          <p:nvPr/>
        </p:nvSpPr>
        <p:spPr>
          <a:xfrm>
            <a:off x="9399867" y="6233187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</p:spTree>
    <p:extLst>
      <p:ext uri="{BB962C8B-B14F-4D97-AF65-F5344CB8AC3E}">
        <p14:creationId xmlns:p14="http://schemas.microsoft.com/office/powerpoint/2010/main" val="2066611309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3806B8-9D74-5A4E-A3A3-AD6FD365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4002076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Gilroy ExtraBold" panose="00000900000000000000" pitchFamily="50" charset="0"/>
              </a:rPr>
              <a:t>Definition:  What is </a:t>
            </a:r>
            <a:br>
              <a:rPr lang="en-GB" b="1" dirty="0">
                <a:solidFill>
                  <a:schemeClr val="bg1">
                    <a:lumMod val="85000"/>
                  </a:schemeClr>
                </a:solidFill>
                <a:latin typeface="Gilroy ExtraBold" panose="00000900000000000000" pitchFamily="50" charset="0"/>
              </a:rPr>
            </a:br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Gilroy ExtraBold" panose="00000900000000000000" pitchFamily="50" charset="0"/>
              </a:rPr>
              <a:t>‘Cloud Ready’?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85252A-269A-4A85-B8BA-046011E08E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952735"/>
              </p:ext>
            </p:extLst>
          </p:nvPr>
        </p:nvGraphicFramePr>
        <p:xfrm>
          <a:off x="5194300" y="470924"/>
          <a:ext cx="6513604" cy="2043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66DC2F5F-F912-0441-BBFB-E1A1084B4FC0}"/>
              </a:ext>
            </a:extLst>
          </p:cNvPr>
          <p:cNvGrpSpPr/>
          <p:nvPr/>
        </p:nvGrpSpPr>
        <p:grpSpPr>
          <a:xfrm>
            <a:off x="5194300" y="2543237"/>
            <a:ext cx="6513603" cy="1127295"/>
            <a:chOff x="0" y="2310327"/>
            <a:chExt cx="6513603" cy="1127295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7736DB1A-136D-334F-A1FA-A76D33547F14}"/>
                </a:ext>
              </a:extLst>
            </p:cNvPr>
            <p:cNvSpPr/>
            <p:nvPr/>
          </p:nvSpPr>
          <p:spPr>
            <a:xfrm>
              <a:off x="0" y="2310327"/>
              <a:ext cx="6513603" cy="11272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EC783C51-F3DF-684C-AF69-63F9AC7701E3}"/>
                </a:ext>
              </a:extLst>
            </p:cNvPr>
            <p:cNvSpPr txBox="1"/>
            <p:nvPr/>
          </p:nvSpPr>
          <p:spPr>
            <a:xfrm>
              <a:off x="55030" y="2365357"/>
              <a:ext cx="6403543" cy="1017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9070" tIns="179070" rIns="179070" bIns="179070" numCol="1" spcCol="1270" anchor="ctr" anchorCtr="0">
              <a:noAutofit/>
            </a:bodyPr>
            <a:lstStyle/>
            <a:p>
              <a:pPr marL="0" lvl="0" indent="0" algn="l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4700" kern="1200" dirty="0"/>
                <a:t>Different scenarios</a:t>
              </a:r>
              <a:endParaRPr lang="en-US" sz="4700" kern="1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320239-4452-6844-BE11-A3676F3B134C}"/>
              </a:ext>
            </a:extLst>
          </p:cNvPr>
          <p:cNvGrpSpPr/>
          <p:nvPr/>
        </p:nvGrpSpPr>
        <p:grpSpPr>
          <a:xfrm>
            <a:off x="5244038" y="3817923"/>
            <a:ext cx="6513603" cy="2432250"/>
            <a:chOff x="0" y="3437623"/>
            <a:chExt cx="6513603" cy="24322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CAF6DB-C40A-5F46-857E-92A59EC68E92}"/>
                </a:ext>
              </a:extLst>
            </p:cNvPr>
            <p:cNvSpPr/>
            <p:nvPr/>
          </p:nvSpPr>
          <p:spPr>
            <a:xfrm>
              <a:off x="0" y="3437623"/>
              <a:ext cx="6513603" cy="24322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026A19-8ED4-B84E-9202-B5DBA7A93915}"/>
                </a:ext>
              </a:extLst>
            </p:cNvPr>
            <p:cNvSpPr txBox="1"/>
            <p:nvPr/>
          </p:nvSpPr>
          <p:spPr>
            <a:xfrm>
              <a:off x="0" y="3437623"/>
              <a:ext cx="6513603" cy="24322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807" tIns="59690" rIns="334264" bIns="59690" numCol="1" spcCol="1270" anchor="t" anchorCtr="0">
              <a:noAutofit/>
            </a:bodyPr>
            <a:lstStyle/>
            <a:p>
              <a:pPr marL="285750" lvl="1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3700" kern="1200" dirty="0"/>
                <a:t>Some services in the cloud – most local</a:t>
              </a:r>
              <a:endParaRPr lang="en-US" sz="3700" kern="1200" dirty="0"/>
            </a:p>
            <a:p>
              <a:pPr marL="285750" lvl="1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3700" kern="1200" dirty="0"/>
                <a:t>Hybrid model – 50% split</a:t>
              </a:r>
              <a:endParaRPr lang="en-US" sz="3700" kern="1200" dirty="0"/>
            </a:p>
            <a:p>
              <a:pPr marL="285750" lvl="1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3700" kern="1200" dirty="0"/>
                <a:t>100% cloud for Everything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89BB85F-1320-4A4B-9F41-537B1E08FA1E}"/>
              </a:ext>
            </a:extLst>
          </p:cNvPr>
          <p:cNvSpPr txBox="1"/>
          <p:nvPr/>
        </p:nvSpPr>
        <p:spPr>
          <a:xfrm>
            <a:off x="9399867" y="6233187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FC7D5A8-1B69-DF46-885E-77A8904C53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29" y="815322"/>
            <a:ext cx="849328" cy="735804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459796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6D2FA0-227F-7340-88F6-6A2B0705E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4267832"/>
            <a:ext cx="5291516" cy="168924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Gilroy ExtraBold" panose="00000900000000000000" pitchFamily="50" charset="0"/>
              </a:rPr>
              <a:t>Part 2:</a:t>
            </a:r>
            <a:br>
              <a:rPr lang="en-US" sz="6000" b="1" dirty="0">
                <a:solidFill>
                  <a:schemeClr val="tx2">
                    <a:lumMod val="75000"/>
                  </a:schemeClr>
                </a:solidFill>
                <a:latin typeface="Gilroy ExtraBold" panose="00000900000000000000" pitchFamily="50" charset="0"/>
              </a:rPr>
            </a:br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Gilroy ExtraBold" panose="00000900000000000000" pitchFamily="50" charset="0"/>
              </a:rPr>
              <a:t>GREAT to HAVE</a:t>
            </a: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Thumbs up sign">
            <a:extLst>
              <a:ext uri="{FF2B5EF4-FFF2-40B4-BE49-F238E27FC236}">
                <a16:creationId xmlns:a16="http://schemas.microsoft.com/office/drawing/2014/main" id="{F65B67EB-B3AB-4DA1-8DCA-2DED33F87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709770" y="1815320"/>
            <a:ext cx="4141760" cy="4141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35DACD-6EE3-1F46-9DF0-AE16440E60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0" y="329546"/>
            <a:ext cx="849328" cy="735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23E361-2724-274C-B7C7-3E7E1166FA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9619">
            <a:off x="8201947" y="5119182"/>
            <a:ext cx="4674231" cy="24743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D47980-872C-F342-9137-AFC078A4C1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9619">
            <a:off x="-534379" y="-709703"/>
            <a:ext cx="4305300" cy="3086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3DF4D3-49BA-1947-AAC9-32370D7CC888}"/>
              </a:ext>
            </a:extLst>
          </p:cNvPr>
          <p:cNvSpPr txBox="1"/>
          <p:nvPr/>
        </p:nvSpPr>
        <p:spPr>
          <a:xfrm>
            <a:off x="9399867" y="6233187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</p:spTree>
    <p:extLst>
      <p:ext uri="{BB962C8B-B14F-4D97-AF65-F5344CB8AC3E}">
        <p14:creationId xmlns:p14="http://schemas.microsoft.com/office/powerpoint/2010/main" val="1958572094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B857A7-9F70-B54D-B6CD-584A9E04C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136" y="258109"/>
            <a:ext cx="849328" cy="735804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4E235-11B7-3945-B65A-8BFF87650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bg1">
                    <a:lumMod val="85000"/>
                  </a:schemeClr>
                </a:solidFill>
                <a:latin typeface="Gilroy ExtraBold" panose="00000900000000000000" pitchFamily="50" charset="0"/>
              </a:rPr>
              <a:t>What ‘Could’ your connection provide?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741067-0F36-4D2A-A4B8-9A6F5B2D73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2751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9B46EB2-0B1A-FB41-B815-518EB0ADDF6F}"/>
              </a:ext>
            </a:extLst>
          </p:cNvPr>
          <p:cNvSpPr txBox="1"/>
          <p:nvPr/>
        </p:nvSpPr>
        <p:spPr>
          <a:xfrm>
            <a:off x="9399867" y="6233187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</p:spTree>
    <p:extLst>
      <p:ext uri="{BB962C8B-B14F-4D97-AF65-F5344CB8AC3E}">
        <p14:creationId xmlns:p14="http://schemas.microsoft.com/office/powerpoint/2010/main" val="216951566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8D0D3-38E6-1345-9FAE-5AA970C7B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sz="5400" b="1" dirty="0">
                <a:solidFill>
                  <a:schemeClr val="bg1">
                    <a:lumMod val="50000"/>
                  </a:schemeClr>
                </a:solidFill>
                <a:latin typeface="Gilroy ExtraBold" panose="00000900000000000000" pitchFamily="50" charset="0"/>
              </a:rPr>
              <a:t>Voice Services</a:t>
            </a:r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0FB90C4A-18AB-A84C-A7A3-356FFAA556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8" r="10459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C20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CE523-8F38-214E-AB86-1E512F878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GB" sz="2000" dirty="0"/>
              <a:t>PSTN/ISDN Switch Off begins </a:t>
            </a:r>
            <a:r>
              <a:rPr lang="en-GB" sz="2000" b="1" dirty="0"/>
              <a:t>NEXT YEAR!</a:t>
            </a:r>
            <a:endParaRPr lang="en-GB" sz="2000" dirty="0"/>
          </a:p>
          <a:p>
            <a:r>
              <a:rPr lang="en-GB" sz="2000" dirty="0"/>
              <a:t>Voice over IP</a:t>
            </a:r>
          </a:p>
          <a:p>
            <a:pPr lvl="1"/>
            <a:r>
              <a:rPr lang="en-GB" sz="2000" dirty="0"/>
              <a:t>Migration to VoIP / SIP</a:t>
            </a:r>
          </a:p>
          <a:p>
            <a:pPr lvl="1"/>
            <a:r>
              <a:rPr lang="en-GB" sz="2000" dirty="0"/>
              <a:t>Try to avoid ‘local’ VoIP servers</a:t>
            </a:r>
          </a:p>
          <a:p>
            <a:pPr lvl="1"/>
            <a:r>
              <a:rPr lang="en-GB" sz="2000" dirty="0"/>
              <a:t>But consider emergency call out</a:t>
            </a:r>
          </a:p>
          <a:p>
            <a:pPr lvl="1"/>
            <a:r>
              <a:rPr lang="en-GB" sz="2000" b="1" dirty="0"/>
              <a:t>USE QoS</a:t>
            </a:r>
          </a:p>
          <a:p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36F70D-31B8-2A44-8E02-77D03939F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136" y="258109"/>
            <a:ext cx="849328" cy="7358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2F2E5C-C7C6-1F47-8A7A-5D752B9D9D1A}"/>
              </a:ext>
            </a:extLst>
          </p:cNvPr>
          <p:cNvSpPr txBox="1"/>
          <p:nvPr/>
        </p:nvSpPr>
        <p:spPr>
          <a:xfrm>
            <a:off x="9399867" y="6233187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9ACA62-855B-8241-BE3D-6625B7C182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9619">
            <a:off x="8201947" y="5119182"/>
            <a:ext cx="4674231" cy="2474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A5A149-AD0B-B441-A524-0C5BBE2D0C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9619">
            <a:off x="-534379" y="-709703"/>
            <a:ext cx="43053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5240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3B5DE-F8E9-4745-ABD2-1BBD6D8DA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bg1">
                    <a:lumMod val="50000"/>
                  </a:schemeClr>
                </a:solidFill>
                <a:latin typeface="Gilroy ExtraBold" panose="00000900000000000000" pitchFamily="50" charset="0"/>
              </a:rPr>
              <a:t>Quality of Service – Demonstration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965AEC-6354-6347-9889-9F79889DF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392971" y="1775181"/>
            <a:ext cx="5933717" cy="263056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2713FD-5AF7-984B-9CFC-8FB158FCAA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1461" y="1827877"/>
            <a:ext cx="5722724" cy="2525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BE632B-3466-CB41-9C6C-D2B8CB51FD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8526" y="3185159"/>
            <a:ext cx="6816325" cy="2872047"/>
          </a:xfrm>
          <a:prstGeom prst="rect">
            <a:avLst/>
          </a:prstGeom>
        </p:spPr>
      </p:pic>
      <p:pic>
        <p:nvPicPr>
          <p:cNvPr id="6" name="Online Media 5" descr="call2">
            <a:hlinkClick r:id="" action="ppaction://media"/>
            <a:extLst>
              <a:ext uri="{FF2B5EF4-FFF2-40B4-BE49-F238E27FC236}">
                <a16:creationId xmlns:a16="http://schemas.microsoft.com/office/drawing/2014/main" id="{E1410BE2-ACF3-B14C-BFD0-93FD23C4CB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1313" y="5450805"/>
            <a:ext cx="812800" cy="812800"/>
          </a:xfrm>
          <a:prstGeom prst="rect">
            <a:avLst/>
          </a:prstGeom>
        </p:spPr>
      </p:pic>
      <p:pic>
        <p:nvPicPr>
          <p:cNvPr id="8" name="Online Media 7" descr="call1">
            <a:hlinkClick r:id="" action="ppaction://media"/>
            <a:extLst>
              <a:ext uri="{FF2B5EF4-FFF2-40B4-BE49-F238E27FC236}">
                <a16:creationId xmlns:a16="http://schemas.microsoft.com/office/drawing/2014/main" id="{F4F9627E-8CCF-CC4E-A07F-3D81B1690FC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2119" y="5450805"/>
            <a:ext cx="812800" cy="81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12D0B1-F203-1844-BF11-9130416C1D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136" y="258109"/>
            <a:ext cx="849328" cy="7358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42370E-C240-F348-8B51-8E2B0063A360}"/>
              </a:ext>
            </a:extLst>
          </p:cNvPr>
          <p:cNvSpPr txBox="1"/>
          <p:nvPr/>
        </p:nvSpPr>
        <p:spPr>
          <a:xfrm>
            <a:off x="9399867" y="6233187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</p:spTree>
    <p:extLst>
      <p:ext uri="{BB962C8B-B14F-4D97-AF65-F5344CB8AC3E}">
        <p14:creationId xmlns:p14="http://schemas.microsoft.com/office/powerpoint/2010/main" val="3319273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13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D4A88-28A4-0F4A-9421-EA6005A05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chemeClr val="bg1">
                    <a:lumMod val="50000"/>
                  </a:schemeClr>
                </a:solidFill>
                <a:latin typeface="Gilroy ExtraBold" panose="00000900000000000000" pitchFamily="50" charset="0"/>
              </a:rPr>
              <a:t>What is QoS &amp; How does it work?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F6E34EE-9895-0E43-9AA4-BDFDD8CA056B}"/>
              </a:ext>
            </a:extLst>
          </p:cNvPr>
          <p:cNvSpPr/>
          <p:nvPr/>
        </p:nvSpPr>
        <p:spPr>
          <a:xfrm>
            <a:off x="2142066" y="2113894"/>
            <a:ext cx="1028700" cy="604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Version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197146C-CFD5-9F41-931C-08420BB41027}"/>
              </a:ext>
            </a:extLst>
          </p:cNvPr>
          <p:cNvSpPr/>
          <p:nvPr/>
        </p:nvSpPr>
        <p:spPr>
          <a:xfrm>
            <a:off x="3170766" y="2113894"/>
            <a:ext cx="1028700" cy="604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Hdr</a:t>
            </a:r>
            <a:endParaRPr lang="en-GB" dirty="0"/>
          </a:p>
          <a:p>
            <a:pPr algn="ctr"/>
            <a:r>
              <a:rPr lang="en-GB" dirty="0"/>
              <a:t>Length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D8853D-BD49-384C-9001-72307BC22B96}"/>
              </a:ext>
            </a:extLst>
          </p:cNvPr>
          <p:cNvSpPr/>
          <p:nvPr/>
        </p:nvSpPr>
        <p:spPr>
          <a:xfrm>
            <a:off x="4199466" y="2113894"/>
            <a:ext cx="1524000" cy="60400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DSCP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833C78-8647-7D42-9ED8-1C21B3A622D9}"/>
              </a:ext>
            </a:extLst>
          </p:cNvPr>
          <p:cNvSpPr txBox="1"/>
          <p:nvPr/>
        </p:nvSpPr>
        <p:spPr>
          <a:xfrm>
            <a:off x="833966" y="1483634"/>
            <a:ext cx="825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IPv4  Packet Structure: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A1A8E80-EF2D-BE41-8936-6F5E1754DBB1}"/>
              </a:ext>
            </a:extLst>
          </p:cNvPr>
          <p:cNvSpPr/>
          <p:nvPr/>
        </p:nvSpPr>
        <p:spPr>
          <a:xfrm>
            <a:off x="5723466" y="2113894"/>
            <a:ext cx="647700" cy="604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ECN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3EC6328-44B3-474F-97C9-628292FDFB02}"/>
              </a:ext>
            </a:extLst>
          </p:cNvPr>
          <p:cNvSpPr/>
          <p:nvPr/>
        </p:nvSpPr>
        <p:spPr>
          <a:xfrm>
            <a:off x="6390216" y="3318282"/>
            <a:ext cx="4210050" cy="604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Header Checksum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2356AEE-9BB3-2444-98E3-FF89B9B0C64B}"/>
              </a:ext>
            </a:extLst>
          </p:cNvPr>
          <p:cNvSpPr/>
          <p:nvPr/>
        </p:nvSpPr>
        <p:spPr>
          <a:xfrm>
            <a:off x="6371166" y="2113894"/>
            <a:ext cx="4229100" cy="592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Total Length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D066767-034B-0F4E-98DC-31CD539FCA5B}"/>
              </a:ext>
            </a:extLst>
          </p:cNvPr>
          <p:cNvSpPr/>
          <p:nvPr/>
        </p:nvSpPr>
        <p:spPr>
          <a:xfrm>
            <a:off x="7120466" y="2717897"/>
            <a:ext cx="3479800" cy="592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Fragment Offset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3916006-4C96-444B-823A-497378D9688B}"/>
              </a:ext>
            </a:extLst>
          </p:cNvPr>
          <p:cNvSpPr/>
          <p:nvPr/>
        </p:nvSpPr>
        <p:spPr>
          <a:xfrm>
            <a:off x="1202266" y="3333012"/>
            <a:ext cx="831850" cy="6040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8-11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362D4CA-F82E-A24C-8E63-331439F1DC37}"/>
              </a:ext>
            </a:extLst>
          </p:cNvPr>
          <p:cNvSpPr/>
          <p:nvPr/>
        </p:nvSpPr>
        <p:spPr>
          <a:xfrm>
            <a:off x="1202266" y="2125006"/>
            <a:ext cx="831850" cy="6040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0-3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AABAE9E-78A6-724D-82DB-625F9A426F7D}"/>
              </a:ext>
            </a:extLst>
          </p:cNvPr>
          <p:cNvSpPr/>
          <p:nvPr/>
        </p:nvSpPr>
        <p:spPr>
          <a:xfrm>
            <a:off x="1202266" y="2729009"/>
            <a:ext cx="831850" cy="6040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4-7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37D7E98-84F0-8745-9CB9-76E782EE1475}"/>
              </a:ext>
            </a:extLst>
          </p:cNvPr>
          <p:cNvSpPr/>
          <p:nvPr/>
        </p:nvSpPr>
        <p:spPr>
          <a:xfrm>
            <a:off x="2154766" y="2704240"/>
            <a:ext cx="4229100" cy="604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Identification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6997918-8628-EF42-ADEF-8A88627ACADD}"/>
              </a:ext>
            </a:extLst>
          </p:cNvPr>
          <p:cNvSpPr/>
          <p:nvPr/>
        </p:nvSpPr>
        <p:spPr>
          <a:xfrm>
            <a:off x="6383866" y="2717928"/>
            <a:ext cx="723900" cy="597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Flags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CB807A9-2FF6-5146-A906-07C492682630}"/>
              </a:ext>
            </a:extLst>
          </p:cNvPr>
          <p:cNvSpPr/>
          <p:nvPr/>
        </p:nvSpPr>
        <p:spPr>
          <a:xfrm>
            <a:off x="2142066" y="3318283"/>
            <a:ext cx="2120900" cy="604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Time to Live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532F4F6-D79D-3945-B43A-E7CB3E78E554}"/>
              </a:ext>
            </a:extLst>
          </p:cNvPr>
          <p:cNvSpPr/>
          <p:nvPr/>
        </p:nvSpPr>
        <p:spPr>
          <a:xfrm>
            <a:off x="4262966" y="3318283"/>
            <a:ext cx="2120900" cy="604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Protocol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C105C47-851B-0F42-983B-099D61A93727}"/>
              </a:ext>
            </a:extLst>
          </p:cNvPr>
          <p:cNvSpPr/>
          <p:nvPr/>
        </p:nvSpPr>
        <p:spPr>
          <a:xfrm>
            <a:off x="2154766" y="3932326"/>
            <a:ext cx="8445500" cy="410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Source IP address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C877452-05F9-0E43-A551-369C07D15AA9}"/>
              </a:ext>
            </a:extLst>
          </p:cNvPr>
          <p:cNvSpPr/>
          <p:nvPr/>
        </p:nvSpPr>
        <p:spPr>
          <a:xfrm>
            <a:off x="2154766" y="4347899"/>
            <a:ext cx="8445500" cy="408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Destination IP address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11EE887-0EE9-5245-BA51-2169ED2F6D2C}"/>
              </a:ext>
            </a:extLst>
          </p:cNvPr>
          <p:cNvSpPr/>
          <p:nvPr/>
        </p:nvSpPr>
        <p:spPr>
          <a:xfrm>
            <a:off x="2154766" y="4760926"/>
            <a:ext cx="8445500" cy="410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Options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858E77D-539D-D24C-B2E9-D10E5B0D74E6}"/>
              </a:ext>
            </a:extLst>
          </p:cNvPr>
          <p:cNvSpPr/>
          <p:nvPr/>
        </p:nvSpPr>
        <p:spPr>
          <a:xfrm>
            <a:off x="2154766" y="5164056"/>
            <a:ext cx="8445500" cy="103054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Payload (Data – ICMP / UDP / TCP packet)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DA48986-2FA5-054B-9654-7619BDBA407B}"/>
              </a:ext>
            </a:extLst>
          </p:cNvPr>
          <p:cNvSpPr/>
          <p:nvPr/>
        </p:nvSpPr>
        <p:spPr>
          <a:xfrm>
            <a:off x="1202266" y="3939822"/>
            <a:ext cx="831850" cy="403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12-15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55DD7B6-2214-8549-96C1-B1A3C3574487}"/>
              </a:ext>
            </a:extLst>
          </p:cNvPr>
          <p:cNvSpPr/>
          <p:nvPr/>
        </p:nvSpPr>
        <p:spPr>
          <a:xfrm>
            <a:off x="1202266" y="4342950"/>
            <a:ext cx="831850" cy="4106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16-19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FCE5E5F-A045-024C-959D-0DD7D7A71BBE}"/>
              </a:ext>
            </a:extLst>
          </p:cNvPr>
          <p:cNvSpPr/>
          <p:nvPr/>
        </p:nvSpPr>
        <p:spPr>
          <a:xfrm>
            <a:off x="1202266" y="4755977"/>
            <a:ext cx="831850" cy="14386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20 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BAB25B-DB91-D746-A8B3-A73EDD752141}"/>
              </a:ext>
            </a:extLst>
          </p:cNvPr>
          <p:cNvSpPr txBox="1"/>
          <p:nvPr/>
        </p:nvSpPr>
        <p:spPr>
          <a:xfrm>
            <a:off x="1490133" y="55088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849E358-7886-E84F-A521-2A8890E4D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136" y="258109"/>
            <a:ext cx="849328" cy="73580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BFE7B31-0588-F346-8368-CAD7B37F9C92}"/>
              </a:ext>
            </a:extLst>
          </p:cNvPr>
          <p:cNvSpPr txBox="1"/>
          <p:nvPr/>
        </p:nvSpPr>
        <p:spPr>
          <a:xfrm>
            <a:off x="9399867" y="6233187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</p:spTree>
    <p:extLst>
      <p:ext uri="{BB962C8B-B14F-4D97-AF65-F5344CB8AC3E}">
        <p14:creationId xmlns:p14="http://schemas.microsoft.com/office/powerpoint/2010/main" val="115442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25312 -0.09583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D4A88-28A4-0F4A-9421-EA6005A05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chemeClr val="bg1">
                    <a:lumMod val="50000"/>
                  </a:schemeClr>
                </a:solidFill>
                <a:latin typeface="Gilroy ExtraBold" panose="00000900000000000000" pitchFamily="50" charset="0"/>
              </a:rPr>
              <a:t>What is QoS &amp; How does it work?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D8853D-BD49-384C-9001-72307BC22B96}"/>
              </a:ext>
            </a:extLst>
          </p:cNvPr>
          <p:cNvSpPr/>
          <p:nvPr/>
        </p:nvSpPr>
        <p:spPr>
          <a:xfrm>
            <a:off x="1110248" y="1461426"/>
            <a:ext cx="1524000" cy="60400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DSCP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90AF2F-E2DD-224F-813A-A3B5491D62F5}"/>
              </a:ext>
            </a:extLst>
          </p:cNvPr>
          <p:cNvSpPr txBox="1"/>
          <p:nvPr/>
        </p:nvSpPr>
        <p:spPr>
          <a:xfrm>
            <a:off x="2698865" y="1532594"/>
            <a:ext cx="443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Differentiated Services Code Point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778175-E69F-E04F-A1DA-3461356F36F3}"/>
              </a:ext>
            </a:extLst>
          </p:cNvPr>
          <p:cNvSpPr txBox="1"/>
          <p:nvPr/>
        </p:nvSpPr>
        <p:spPr>
          <a:xfrm>
            <a:off x="1110248" y="2314776"/>
            <a:ext cx="852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Replacement for ”Class of Service” (</a:t>
            </a:r>
            <a:r>
              <a:rPr lang="en-GB" dirty="0" err="1"/>
              <a:t>CoS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6 bit field (64 values) used to mark packets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Used to determine which packet queue to place a packet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6FE6E9-D265-E54B-AE87-9C762EAE352C}"/>
              </a:ext>
            </a:extLst>
          </p:cNvPr>
          <p:cNvSpPr/>
          <p:nvPr/>
        </p:nvSpPr>
        <p:spPr>
          <a:xfrm>
            <a:off x="1169323" y="3578098"/>
            <a:ext cx="3918066" cy="297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Expediting Forwarding (46)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88E0539-0EFE-7642-A5DD-0AED20DB1AB4}"/>
              </a:ext>
            </a:extLst>
          </p:cNvPr>
          <p:cNvSpPr/>
          <p:nvPr/>
        </p:nvSpPr>
        <p:spPr>
          <a:xfrm>
            <a:off x="1169323" y="3875611"/>
            <a:ext cx="3918066" cy="950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Assured Forwarding: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/>
              <a:t>Low Drop AF31(26)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/>
              <a:t>Medium / High Drop AF32 (28)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D96D517-6C1F-224A-888F-7851D8471783}"/>
              </a:ext>
            </a:extLst>
          </p:cNvPr>
          <p:cNvSpPr/>
          <p:nvPr/>
        </p:nvSpPr>
        <p:spPr>
          <a:xfrm>
            <a:off x="1169323" y="5609971"/>
            <a:ext cx="3918066" cy="335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Best Effort (0)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A8EA109-CE2B-F541-AC3B-436AB3149398}"/>
              </a:ext>
            </a:extLst>
          </p:cNvPr>
          <p:cNvSpPr/>
          <p:nvPr/>
        </p:nvSpPr>
        <p:spPr>
          <a:xfrm>
            <a:off x="1169323" y="5945242"/>
            <a:ext cx="3918066" cy="335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Less than Best Effort CS1 (8)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1572C68-E9A5-7247-A8A8-44ED0733F51C}"/>
              </a:ext>
            </a:extLst>
          </p:cNvPr>
          <p:cNvSpPr/>
          <p:nvPr/>
        </p:nvSpPr>
        <p:spPr>
          <a:xfrm>
            <a:off x="1169323" y="3280244"/>
            <a:ext cx="3918066" cy="297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Network Control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99A5CA3-F38C-BB48-A516-2EB4B3B79DBA}"/>
              </a:ext>
            </a:extLst>
          </p:cNvPr>
          <p:cNvSpPr/>
          <p:nvPr/>
        </p:nvSpPr>
        <p:spPr>
          <a:xfrm>
            <a:off x="1169323" y="4826609"/>
            <a:ext cx="3918066" cy="783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Assured Forwarding: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/>
              <a:t>Low Drop AF21 (18)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/>
              <a:t>Medium Drop AF22 (20)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33028067-0A72-294D-9081-B1A18FBB45B3}"/>
              </a:ext>
            </a:extLst>
          </p:cNvPr>
          <p:cNvSpPr/>
          <p:nvPr/>
        </p:nvSpPr>
        <p:spPr>
          <a:xfrm>
            <a:off x="5719156" y="3280244"/>
            <a:ext cx="3918066" cy="29751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Routing Protocols (e.g. BGP)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6EB6646-A86D-5941-B47B-42976DEB7398}"/>
              </a:ext>
            </a:extLst>
          </p:cNvPr>
          <p:cNvSpPr/>
          <p:nvPr/>
        </p:nvSpPr>
        <p:spPr>
          <a:xfrm>
            <a:off x="5719156" y="3578099"/>
            <a:ext cx="3918066" cy="29751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Voice &amp; Video Realtime Data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BD1ECCC-1939-464E-AE47-97722C89F164}"/>
              </a:ext>
            </a:extLst>
          </p:cNvPr>
          <p:cNvSpPr/>
          <p:nvPr/>
        </p:nvSpPr>
        <p:spPr>
          <a:xfrm>
            <a:off x="5719156" y="4116270"/>
            <a:ext cx="3918066" cy="29751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Voice &amp; Video Control / setup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2461D7E-EAC2-2749-92E1-52A623783BBD}"/>
              </a:ext>
            </a:extLst>
          </p:cNvPr>
          <p:cNvSpPr/>
          <p:nvPr/>
        </p:nvSpPr>
        <p:spPr>
          <a:xfrm>
            <a:off x="5719156" y="5027894"/>
            <a:ext cx="3918066" cy="29751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Priority Applications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AF7F0B5-0C14-804A-8242-E78F87A4DA9A}"/>
              </a:ext>
            </a:extLst>
          </p:cNvPr>
          <p:cNvSpPr/>
          <p:nvPr/>
        </p:nvSpPr>
        <p:spPr>
          <a:xfrm>
            <a:off x="5719156" y="5628850"/>
            <a:ext cx="3918066" cy="29751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Web Browsing / YouTube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8FB5BCF-1B57-E940-BE14-951F67D81A08}"/>
              </a:ext>
            </a:extLst>
          </p:cNvPr>
          <p:cNvSpPr/>
          <p:nvPr/>
        </p:nvSpPr>
        <p:spPr>
          <a:xfrm>
            <a:off x="5719156" y="5964122"/>
            <a:ext cx="3918066" cy="29751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Low priority – e.g. backup traffic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82D2D3-F795-E84E-8A7C-E43281431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136" y="258109"/>
            <a:ext cx="849328" cy="73580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7B5C3D2-BA2C-C54B-BABB-3B01DD10035D}"/>
              </a:ext>
            </a:extLst>
          </p:cNvPr>
          <p:cNvSpPr txBox="1"/>
          <p:nvPr/>
        </p:nvSpPr>
        <p:spPr>
          <a:xfrm>
            <a:off x="9399867" y="6233187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</p:spTree>
    <p:extLst>
      <p:ext uri="{BB962C8B-B14F-4D97-AF65-F5344CB8AC3E}">
        <p14:creationId xmlns:p14="http://schemas.microsoft.com/office/powerpoint/2010/main" val="22225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D4A88-28A4-0F4A-9421-EA6005A05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chemeClr val="bg1">
                    <a:lumMod val="50000"/>
                  </a:schemeClr>
                </a:solidFill>
                <a:latin typeface="Gilroy ExtraBold" panose="00000900000000000000" pitchFamily="50" charset="0"/>
              </a:rPr>
              <a:t>What is QoS &amp; How does it work?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D8853D-BD49-384C-9001-72307BC22B96}"/>
              </a:ext>
            </a:extLst>
          </p:cNvPr>
          <p:cNvSpPr/>
          <p:nvPr/>
        </p:nvSpPr>
        <p:spPr>
          <a:xfrm>
            <a:off x="964314" y="1461424"/>
            <a:ext cx="1826916" cy="60400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Packet Queues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778175-E69F-E04F-A1DA-3461356F36F3}"/>
              </a:ext>
            </a:extLst>
          </p:cNvPr>
          <p:cNvSpPr txBox="1"/>
          <p:nvPr/>
        </p:nvSpPr>
        <p:spPr>
          <a:xfrm>
            <a:off x="1110248" y="2314776"/>
            <a:ext cx="852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Assigned different ‘bandwidths’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dirty="0"/>
              <a:t>Some fixed (can’t exceed)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dirty="0"/>
              <a:t>Some flexible – (can exceed if spare available)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276088-B31E-2447-BD5A-48752CFEA739}"/>
              </a:ext>
            </a:extLst>
          </p:cNvPr>
          <p:cNvSpPr/>
          <p:nvPr/>
        </p:nvSpPr>
        <p:spPr>
          <a:xfrm>
            <a:off x="7187940" y="4128696"/>
            <a:ext cx="2625364" cy="681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Network Interface with Known Bandwidth Limit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B32A3E7-6E3F-3E4C-9A98-14C9741D7732}"/>
              </a:ext>
            </a:extLst>
          </p:cNvPr>
          <p:cNvSpPr/>
          <p:nvPr/>
        </p:nvSpPr>
        <p:spPr>
          <a:xfrm>
            <a:off x="1439985" y="4031685"/>
            <a:ext cx="2223154" cy="47991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High Priority (EF)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253D97A-AAE6-1947-9C42-4DD76D00566C}"/>
              </a:ext>
            </a:extLst>
          </p:cNvPr>
          <p:cNvSpPr/>
          <p:nvPr/>
        </p:nvSpPr>
        <p:spPr>
          <a:xfrm>
            <a:off x="1439984" y="4533025"/>
            <a:ext cx="2223155" cy="47991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Assured </a:t>
            </a:r>
            <a:r>
              <a:rPr lang="en-GB" dirty="0" err="1"/>
              <a:t>Forewarding</a:t>
            </a:r>
            <a:endParaRPr lang="en-GB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4CADB37-A657-9E48-8FDE-FD756155DA75}"/>
              </a:ext>
            </a:extLst>
          </p:cNvPr>
          <p:cNvSpPr/>
          <p:nvPr/>
        </p:nvSpPr>
        <p:spPr>
          <a:xfrm>
            <a:off x="1439986" y="3530345"/>
            <a:ext cx="2223153" cy="47991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Network Control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EADB01E-999F-0B49-8BA2-955C45B39813}"/>
              </a:ext>
            </a:extLst>
          </p:cNvPr>
          <p:cNvSpPr/>
          <p:nvPr/>
        </p:nvSpPr>
        <p:spPr>
          <a:xfrm>
            <a:off x="1439984" y="5029543"/>
            <a:ext cx="2223155" cy="47991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Best Effort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8E8F8A45-3A1C-8D44-B3CC-F2C5197D945C}"/>
              </a:ext>
            </a:extLst>
          </p:cNvPr>
          <p:cNvSpPr/>
          <p:nvPr/>
        </p:nvSpPr>
        <p:spPr>
          <a:xfrm>
            <a:off x="3746268" y="3710564"/>
            <a:ext cx="315884" cy="595896"/>
          </a:xfrm>
          <a:prstGeom prst="rightBrace">
            <a:avLst/>
          </a:prstGeom>
          <a:noFill/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B844F3-DDAE-CB42-BF31-5A4E8A2CA29E}"/>
              </a:ext>
            </a:extLst>
          </p:cNvPr>
          <p:cNvSpPr txBox="1"/>
          <p:nvPr/>
        </p:nvSpPr>
        <p:spPr>
          <a:xfrm>
            <a:off x="4165742" y="3683297"/>
            <a:ext cx="243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Get first ‘dibs’</a:t>
            </a:r>
          </a:p>
          <a:p>
            <a:r>
              <a:rPr lang="en-GB" dirty="0"/>
              <a:t>But have maximum set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35AA4CA5-E606-BF40-9D35-6ABC291DF65A}"/>
              </a:ext>
            </a:extLst>
          </p:cNvPr>
          <p:cNvSpPr/>
          <p:nvPr/>
        </p:nvSpPr>
        <p:spPr>
          <a:xfrm>
            <a:off x="3757353" y="4714989"/>
            <a:ext cx="315884" cy="595896"/>
          </a:xfrm>
          <a:prstGeom prst="rightBrace">
            <a:avLst/>
          </a:prstGeom>
          <a:noFill/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8F8EDA-DC7B-604D-AEA7-2527D8FFC895}"/>
              </a:ext>
            </a:extLst>
          </p:cNvPr>
          <p:cNvSpPr txBox="1"/>
          <p:nvPr/>
        </p:nvSpPr>
        <p:spPr>
          <a:xfrm>
            <a:off x="4148055" y="4714989"/>
            <a:ext cx="243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Lower priority</a:t>
            </a:r>
          </a:p>
          <a:p>
            <a:r>
              <a:rPr lang="en-GB" dirty="0"/>
              <a:t>But allowed to ‘burst’</a:t>
            </a: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619B3444-18A6-6F4E-83B1-38567B820A27}"/>
              </a:ext>
            </a:extLst>
          </p:cNvPr>
          <p:cNvSpPr/>
          <p:nvPr/>
        </p:nvSpPr>
        <p:spPr>
          <a:xfrm>
            <a:off x="6695579" y="4171570"/>
            <a:ext cx="315884" cy="595896"/>
          </a:xfrm>
          <a:prstGeom prst="rightBrace">
            <a:avLst/>
          </a:prstGeom>
          <a:noFill/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B95463-3D8A-CA44-A106-70984908C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136" y="258109"/>
            <a:ext cx="849328" cy="7358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A91ED0-2A3F-1E4C-841F-11CC7D998A7C}"/>
              </a:ext>
            </a:extLst>
          </p:cNvPr>
          <p:cNvSpPr txBox="1"/>
          <p:nvPr/>
        </p:nvSpPr>
        <p:spPr>
          <a:xfrm>
            <a:off x="9399867" y="6233187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</p:spTree>
    <p:extLst>
      <p:ext uri="{BB962C8B-B14F-4D97-AF65-F5344CB8AC3E}">
        <p14:creationId xmlns:p14="http://schemas.microsoft.com/office/powerpoint/2010/main" val="1554397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3" grpId="0" animBg="1"/>
      <p:bldP spid="27" grpId="0" animBg="1"/>
      <p:bldP spid="29" grpId="0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C72EB0-1269-6645-B4EE-71BFE9721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136" y="258109"/>
            <a:ext cx="849328" cy="735804"/>
          </a:xfrm>
          <a:prstGeom prst="rect">
            <a:avLst/>
          </a:prstGeom>
        </p:spPr>
      </p:pic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334DE-72B9-C248-BE26-3970F333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bg1">
                    <a:lumMod val="85000"/>
                  </a:schemeClr>
                </a:solidFill>
                <a:latin typeface="Gilroy ExtraBold" panose="00000900000000000000" pitchFamily="50" charset="0"/>
              </a:rPr>
              <a:t>Security - Firewalls</a:t>
            </a:r>
          </a:p>
        </p:txBody>
      </p:sp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AD064385-FB0C-DA48-95EC-F3D4654B00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644721"/>
              </p:ext>
            </p:extLst>
          </p:nvPr>
        </p:nvGraphicFramePr>
        <p:xfrm>
          <a:off x="3780146" y="4518767"/>
          <a:ext cx="7215436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7718">
                  <a:extLst>
                    <a:ext uri="{9D8B030D-6E8A-4147-A177-3AD203B41FA5}">
                      <a16:colId xmlns:a16="http://schemas.microsoft.com/office/drawing/2014/main" val="4284574409"/>
                    </a:ext>
                  </a:extLst>
                </a:gridCol>
                <a:gridCol w="3607718">
                  <a:extLst>
                    <a:ext uri="{9D8B030D-6E8A-4147-A177-3AD203B41FA5}">
                      <a16:colId xmlns:a16="http://schemas.microsoft.com/office/drawing/2014/main" val="876787635"/>
                    </a:ext>
                  </a:extLst>
                </a:gridCol>
              </a:tblGrid>
              <a:tr h="350382">
                <a:tc>
                  <a:txBody>
                    <a:bodyPr/>
                    <a:lstStyle/>
                    <a:p>
                      <a:r>
                        <a:rPr lang="en-GB" dirty="0"/>
                        <a:t>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Cloud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87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Hardware maintenance &amp; replacement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Limited Feature-set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82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Complexity of rule 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Reliance on someone 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839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True High Availability (HA) is hard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71298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CBC096E7-93B0-6A49-B666-C030C9D14B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394536"/>
              </p:ext>
            </p:extLst>
          </p:nvPr>
        </p:nvGraphicFramePr>
        <p:xfrm>
          <a:off x="3780148" y="2448115"/>
          <a:ext cx="7215434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7717">
                  <a:extLst>
                    <a:ext uri="{9D8B030D-6E8A-4147-A177-3AD203B41FA5}">
                      <a16:colId xmlns:a16="http://schemas.microsoft.com/office/drawing/2014/main" val="4284574409"/>
                    </a:ext>
                  </a:extLst>
                </a:gridCol>
                <a:gridCol w="3607717">
                  <a:extLst>
                    <a:ext uri="{9D8B030D-6E8A-4147-A177-3AD203B41FA5}">
                      <a16:colId xmlns:a16="http://schemas.microsoft.com/office/drawing/2014/main" val="876787635"/>
                    </a:ext>
                  </a:extLst>
                </a:gridCol>
              </a:tblGrid>
              <a:tr h="343458">
                <a:tc>
                  <a:txBody>
                    <a:bodyPr/>
                    <a:lstStyle/>
                    <a:p>
                      <a:r>
                        <a:rPr lang="en-GB" dirty="0"/>
                        <a:t>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Cloud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487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Full feature 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High Availability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82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Speed of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Ruleset simplification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839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Monitoring &amp; Upgrades are Somebody Else’s Problem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712980"/>
                  </a:ext>
                </a:extLst>
              </a:tr>
            </a:tbl>
          </a:graphicData>
        </a:graphic>
      </p:graphicFrame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7016B1E8-8247-4E49-ACE8-E5464365E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1261" y="2559090"/>
            <a:ext cx="1525571" cy="1525571"/>
          </a:xfrm>
          <a:prstGeom prst="rect">
            <a:avLst/>
          </a:prstGeom>
        </p:spPr>
      </p:pic>
      <p:pic>
        <p:nvPicPr>
          <p:cNvPr id="19" name="Graphic 18" descr="Close">
            <a:extLst>
              <a:ext uri="{FF2B5EF4-FFF2-40B4-BE49-F238E27FC236}">
                <a16:creationId xmlns:a16="http://schemas.microsoft.com/office/drawing/2014/main" id="{AD2D4288-62FE-4643-A815-C52133AA3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34532" y="4713012"/>
            <a:ext cx="1359031" cy="13590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B1EAAD-0B34-1C42-AD64-32118D556752}"/>
              </a:ext>
            </a:extLst>
          </p:cNvPr>
          <p:cNvSpPr txBox="1"/>
          <p:nvPr/>
        </p:nvSpPr>
        <p:spPr>
          <a:xfrm>
            <a:off x="9399867" y="6233187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</p:spTree>
    <p:extLst>
      <p:ext uri="{BB962C8B-B14F-4D97-AF65-F5344CB8AC3E}">
        <p14:creationId xmlns:p14="http://schemas.microsoft.com/office/powerpoint/2010/main" val="32494560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7A688-285C-BB4D-9F2C-0D4122CB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FFFFFF"/>
                </a:solidFill>
              </a:rPr>
              <a:t>Inter-site Connectivity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33E1B7-C5BE-466C-9A9A-32F4C15CC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70603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F53834F-2E0A-5B4D-AE6C-842DC1450E6A}"/>
              </a:ext>
            </a:extLst>
          </p:cNvPr>
          <p:cNvSpPr txBox="1"/>
          <p:nvPr/>
        </p:nvSpPr>
        <p:spPr>
          <a:xfrm>
            <a:off x="9328430" y="6356350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</p:spTree>
    <p:extLst>
      <p:ext uri="{BB962C8B-B14F-4D97-AF65-F5344CB8AC3E}">
        <p14:creationId xmlns:p14="http://schemas.microsoft.com/office/powerpoint/2010/main" val="95247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97DFF5-68F3-E44F-A66A-B4F8B32F3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136" y="258109"/>
            <a:ext cx="849328" cy="7358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54A99B-AE16-3044-88ED-E9969B1FC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solidFill>
                  <a:schemeClr val="bg1">
                    <a:lumMod val="50000"/>
                  </a:schemeClr>
                </a:solidFill>
                <a:latin typeface="Gilroy ExtraBold" panose="00000900000000000000" pitchFamily="50" charset="0"/>
              </a:rPr>
              <a:t>Virtual Private Networks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42BA77-0908-F04C-96AE-F0BFE4E6B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97804"/>
            <a:ext cx="10224476" cy="54623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A65270-998A-CF4A-9A07-CF31EA7F469C}"/>
              </a:ext>
            </a:extLst>
          </p:cNvPr>
          <p:cNvSpPr txBox="1"/>
          <p:nvPr/>
        </p:nvSpPr>
        <p:spPr>
          <a:xfrm>
            <a:off x="9399867" y="6233187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</p:spTree>
    <p:extLst>
      <p:ext uri="{BB962C8B-B14F-4D97-AF65-F5344CB8AC3E}">
        <p14:creationId xmlns:p14="http://schemas.microsoft.com/office/powerpoint/2010/main" val="36508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AF79B2-1C60-9843-A98C-780FBC7F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Gilroy ExtraBold" panose="00000900000000000000" pitchFamily="50" charset="0"/>
              </a:rPr>
              <a:t>Services to Consider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6A497E-8629-4377-A92F-8DFAE6A936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07925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8C4F772-7604-894E-B81B-3FD969C3F033}"/>
              </a:ext>
            </a:extLst>
          </p:cNvPr>
          <p:cNvSpPr txBox="1"/>
          <p:nvPr/>
        </p:nvSpPr>
        <p:spPr>
          <a:xfrm>
            <a:off x="9399867" y="6233187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7ED49C-5D06-F24C-B3AE-94F1B60C4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29" y="815322"/>
            <a:ext cx="849328" cy="735804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290645031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C15F2-4049-8244-BD35-C2ABFF2B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147"/>
            <a:ext cx="10515600" cy="1325563"/>
          </a:xfrm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chemeClr val="tx2">
                    <a:lumMod val="75000"/>
                  </a:schemeClr>
                </a:solidFill>
                <a:latin typeface="Gilroy ExtraBold" panose="00000900000000000000" pitchFamily="50" charset="0"/>
              </a:rPr>
              <a:t>Part 2: Summary &amp; Recommendations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A456C9-E38E-4456-BD65-0141387502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8468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238B2CD-1EA6-1A42-8180-A34B6667DF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136" y="258109"/>
            <a:ext cx="849328" cy="735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14EF91-13E4-5046-8720-A28493FDA9E6}"/>
              </a:ext>
            </a:extLst>
          </p:cNvPr>
          <p:cNvSpPr txBox="1"/>
          <p:nvPr/>
        </p:nvSpPr>
        <p:spPr>
          <a:xfrm>
            <a:off x="9399867" y="6233187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</p:spTree>
    <p:extLst>
      <p:ext uri="{BB962C8B-B14F-4D97-AF65-F5344CB8AC3E}">
        <p14:creationId xmlns:p14="http://schemas.microsoft.com/office/powerpoint/2010/main" val="718509209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59E8FE-F78A-5C48-9D41-E736EAEDE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Questions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8DFD231C-D863-4727-BE02-81E886854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850405-BBBD-5D41-AB46-1463E4AB2C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9619">
            <a:off x="8201947" y="5119182"/>
            <a:ext cx="4674231" cy="24743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84B4F1-E60D-D04A-B1D6-D6D3F9BE6F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9619">
            <a:off x="-534379" y="-709703"/>
            <a:ext cx="4305300" cy="3086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A84187-3BF1-0E45-8031-B60CF1F2F9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136" y="258109"/>
            <a:ext cx="849328" cy="7358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70C4BF-26EE-8843-973C-095E2EF1D7D2}"/>
              </a:ext>
            </a:extLst>
          </p:cNvPr>
          <p:cNvSpPr txBox="1"/>
          <p:nvPr/>
        </p:nvSpPr>
        <p:spPr>
          <a:xfrm>
            <a:off x="9402304" y="5983394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</p:spTree>
    <p:extLst>
      <p:ext uri="{BB962C8B-B14F-4D97-AF65-F5344CB8AC3E}">
        <p14:creationId xmlns:p14="http://schemas.microsoft.com/office/powerpoint/2010/main" val="148321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B2190-1198-1D4B-9B00-47DF8249B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Gilroy ExtraBold" panose="00000900000000000000" pitchFamily="50" charset="0"/>
              </a:rPr>
              <a:t>Services to Consider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86839BA-B351-422F-A1FB-319D7CC58D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83505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2A4B3E7-08CA-5C49-A30F-A416BE091FF0}"/>
              </a:ext>
            </a:extLst>
          </p:cNvPr>
          <p:cNvSpPr txBox="1"/>
          <p:nvPr/>
        </p:nvSpPr>
        <p:spPr>
          <a:xfrm>
            <a:off x="9399867" y="6233187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AB280E-1FC9-4149-9D57-78EC18434A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29" y="815322"/>
            <a:ext cx="849328" cy="735804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96176003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D1DC1-1CA2-D441-A60B-CD79FFDBB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Gilroy ExtraBold" panose="00000900000000000000" pitchFamily="50" charset="0"/>
              </a:rPr>
              <a:t>Supporting Services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27D01D-C757-4482-A6BD-A11ADE8013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582575"/>
              </p:ext>
            </p:extLst>
          </p:nvPr>
        </p:nvGraphicFramePr>
        <p:xfrm>
          <a:off x="5194300" y="470924"/>
          <a:ext cx="6513604" cy="1980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CCF8E105-9B69-7345-B10F-283C76C84D2B}"/>
              </a:ext>
            </a:extLst>
          </p:cNvPr>
          <p:cNvGrpSpPr/>
          <p:nvPr/>
        </p:nvGrpSpPr>
        <p:grpSpPr>
          <a:xfrm>
            <a:off x="5194300" y="2451767"/>
            <a:ext cx="6513603" cy="1272960"/>
            <a:chOff x="0" y="1875673"/>
            <a:chExt cx="6513603" cy="1272960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A0F4D99-EB7C-5447-9E7C-CF556E7298B0}"/>
                </a:ext>
              </a:extLst>
            </p:cNvPr>
            <p:cNvSpPr/>
            <p:nvPr/>
          </p:nvSpPr>
          <p:spPr>
            <a:xfrm>
              <a:off x="0" y="1875673"/>
              <a:ext cx="6513603" cy="12729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>
              <a:extLst>
                <a:ext uri="{FF2B5EF4-FFF2-40B4-BE49-F238E27FC236}">
                  <a16:creationId xmlns:a16="http://schemas.microsoft.com/office/drawing/2014/main" id="{FCB78D33-76FD-4D44-8C1D-05BCFA5CE778}"/>
                </a:ext>
              </a:extLst>
            </p:cNvPr>
            <p:cNvSpPr txBox="1"/>
            <p:nvPr/>
          </p:nvSpPr>
          <p:spPr>
            <a:xfrm>
              <a:off x="62141" y="1937814"/>
              <a:ext cx="6389321" cy="11486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kern="1200" dirty="0"/>
                <a:t>Cloud Severs &amp; Services</a:t>
              </a:r>
              <a:endParaRPr lang="en-US" sz="3200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F413A20-3E4E-EF4D-AAD9-8D129E8D32C2}"/>
              </a:ext>
            </a:extLst>
          </p:cNvPr>
          <p:cNvGrpSpPr/>
          <p:nvPr/>
        </p:nvGrpSpPr>
        <p:grpSpPr>
          <a:xfrm>
            <a:off x="5194300" y="3724727"/>
            <a:ext cx="6513603" cy="861120"/>
            <a:chOff x="0" y="3148633"/>
            <a:chExt cx="6513603" cy="8611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DD1420-BFCE-3C41-94EB-3EFD4BBF7E23}"/>
                </a:ext>
              </a:extLst>
            </p:cNvPr>
            <p:cNvSpPr/>
            <p:nvPr/>
          </p:nvSpPr>
          <p:spPr>
            <a:xfrm>
              <a:off x="0" y="3148633"/>
              <a:ext cx="6513603" cy="8611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7EE6DB-D899-4043-A315-AC81CB75098E}"/>
                </a:ext>
              </a:extLst>
            </p:cNvPr>
            <p:cNvSpPr txBox="1"/>
            <p:nvPr/>
          </p:nvSpPr>
          <p:spPr>
            <a:xfrm>
              <a:off x="0" y="3148633"/>
              <a:ext cx="6513603" cy="861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807" tIns="40640" rIns="227584" bIns="40640" numCol="1" spcCol="1270" anchor="t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2500" kern="1200"/>
                <a:t>Infrastructure as a Service (IaaS)</a:t>
              </a:r>
              <a:endParaRPr lang="en-US" sz="2500" kern="1200"/>
            </a:p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2500" kern="1200"/>
                <a:t>Platform as a Service (e.g. MS SQL Database)</a:t>
              </a:r>
              <a:endParaRPr lang="en-US" sz="2500" kern="12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DA8E266-851F-0846-B73B-48E4E1E6D503}"/>
              </a:ext>
            </a:extLst>
          </p:cNvPr>
          <p:cNvGrpSpPr/>
          <p:nvPr/>
        </p:nvGrpSpPr>
        <p:grpSpPr>
          <a:xfrm>
            <a:off x="5194300" y="4585847"/>
            <a:ext cx="6513603" cy="1272960"/>
            <a:chOff x="0" y="4009753"/>
            <a:chExt cx="6513603" cy="127296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51C2F3C-6C6E-9642-B687-3B60999CF7FA}"/>
                </a:ext>
              </a:extLst>
            </p:cNvPr>
            <p:cNvSpPr/>
            <p:nvPr/>
          </p:nvSpPr>
          <p:spPr>
            <a:xfrm>
              <a:off x="0" y="4009753"/>
              <a:ext cx="6513603" cy="12729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28839C5B-85C0-6E48-89A6-696C7DDBDF92}"/>
                </a:ext>
              </a:extLst>
            </p:cNvPr>
            <p:cNvSpPr txBox="1"/>
            <p:nvPr/>
          </p:nvSpPr>
          <p:spPr>
            <a:xfrm>
              <a:off x="62141" y="4071894"/>
              <a:ext cx="6389321" cy="11486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kern="1200"/>
                <a:t>Backup</a:t>
              </a:r>
              <a:endParaRPr lang="en-US" sz="3200" kern="12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3296C80-F9DC-B044-B53E-16D9783FA502}"/>
              </a:ext>
            </a:extLst>
          </p:cNvPr>
          <p:cNvGrpSpPr/>
          <p:nvPr/>
        </p:nvGrpSpPr>
        <p:grpSpPr>
          <a:xfrm>
            <a:off x="5194300" y="5858806"/>
            <a:ext cx="6513603" cy="529920"/>
            <a:chOff x="0" y="5282712"/>
            <a:chExt cx="6513603" cy="5299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D8A906-0ACA-E140-B21E-A04A6FFAC2B2}"/>
                </a:ext>
              </a:extLst>
            </p:cNvPr>
            <p:cNvSpPr/>
            <p:nvPr/>
          </p:nvSpPr>
          <p:spPr>
            <a:xfrm>
              <a:off x="0" y="5282712"/>
              <a:ext cx="6513603" cy="5299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0E592B-B666-7B42-ABC0-A2F60C881C56}"/>
                </a:ext>
              </a:extLst>
            </p:cNvPr>
            <p:cNvSpPr txBox="1"/>
            <p:nvPr/>
          </p:nvSpPr>
          <p:spPr>
            <a:xfrm>
              <a:off x="0" y="5282712"/>
              <a:ext cx="6513603" cy="529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6807" tIns="40640" rIns="227584" bIns="40640" numCol="1" spcCol="1270" anchor="t" anchorCtr="0">
              <a:noAutofit/>
            </a:bodyPr>
            <a:lstStyle/>
            <a:p>
              <a:pPr marL="228600" lvl="1" indent="-22860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2500" kern="1200" dirty="0"/>
                <a:t>Where is / will your data be?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32445DA-702C-DE41-B424-1B04D29BB755}"/>
              </a:ext>
            </a:extLst>
          </p:cNvPr>
          <p:cNvSpPr txBox="1"/>
          <p:nvPr/>
        </p:nvSpPr>
        <p:spPr>
          <a:xfrm>
            <a:off x="9399867" y="6233187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A5B4E72-60A1-E641-9AB4-2847003082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29" y="815322"/>
            <a:ext cx="849328" cy="735804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71299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97576E-353B-2C47-AFE9-CAC68A5B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4285470"/>
            <a:ext cx="4805996" cy="207088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Gilroy ExtraBold" panose="00000900000000000000" pitchFamily="50" charset="0"/>
              </a:rPr>
              <a:t>Part 1:</a:t>
            </a:r>
            <a:br>
              <a:rPr lang="en-US" sz="6000" b="1" dirty="0">
                <a:solidFill>
                  <a:schemeClr val="tx2">
                    <a:lumMod val="75000"/>
                  </a:schemeClr>
                </a:solidFill>
                <a:latin typeface="Gilroy ExtraBold" panose="00000900000000000000" pitchFamily="50" charset="0"/>
              </a:rPr>
            </a:br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Gilroy ExtraBold" panose="00000900000000000000" pitchFamily="50" charset="0"/>
              </a:rPr>
              <a:t>MUST HAVES</a:t>
            </a: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Warning">
            <a:extLst>
              <a:ext uri="{FF2B5EF4-FFF2-40B4-BE49-F238E27FC236}">
                <a16:creationId xmlns:a16="http://schemas.microsoft.com/office/drawing/2014/main" id="{BFEE9C39-E3E4-4D00-90D0-D173390D3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09770" y="1815320"/>
            <a:ext cx="4141760" cy="41417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D32681-5611-D544-83DB-8A11554BB8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9619">
            <a:off x="8201947" y="5119182"/>
            <a:ext cx="4674231" cy="2474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F56020-A1DD-554F-8008-21D0E0165264}"/>
              </a:ext>
            </a:extLst>
          </p:cNvPr>
          <p:cNvSpPr txBox="1"/>
          <p:nvPr/>
        </p:nvSpPr>
        <p:spPr>
          <a:xfrm>
            <a:off x="9399867" y="6233187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4D2688-AAEB-A144-99C1-863312E96C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9619">
            <a:off x="-534379" y="-709703"/>
            <a:ext cx="4305300" cy="3086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80B5AD-4C0B-3947-9B53-CA88D0DF90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29" y="815322"/>
            <a:ext cx="849328" cy="73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87102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C9DE98-77D6-EB40-932B-0ECBCDE44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>
                    <a:lumMod val="85000"/>
                  </a:schemeClr>
                </a:solidFill>
                <a:latin typeface="Gilroy ExtraBold" panose="00000900000000000000" pitchFamily="50" charset="0"/>
              </a:rPr>
              <a:t>Part 1: What ‘Must’ your connection provide?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D3E8BC-C6B1-48DD-A61A-61F9E2C3A6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705449"/>
              </p:ext>
            </p:extLst>
          </p:nvPr>
        </p:nvGraphicFramePr>
        <p:xfrm>
          <a:off x="5194300" y="470924"/>
          <a:ext cx="6513604" cy="157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B5161041-479B-794F-A451-000990355D02}"/>
              </a:ext>
            </a:extLst>
          </p:cNvPr>
          <p:cNvGrpSpPr/>
          <p:nvPr/>
        </p:nvGrpSpPr>
        <p:grpSpPr>
          <a:xfrm>
            <a:off x="5194300" y="2595825"/>
            <a:ext cx="6513603" cy="1666350"/>
            <a:chOff x="0" y="1898915"/>
            <a:chExt cx="6513603" cy="16663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BA84203-9598-7B46-92DE-893CE290E037}"/>
                </a:ext>
              </a:extLst>
            </p:cNvPr>
            <p:cNvSpPr/>
            <p:nvPr/>
          </p:nvSpPr>
          <p:spPr>
            <a:xfrm>
              <a:off x="0" y="1898915"/>
              <a:ext cx="6513603" cy="1666350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A520C02-41EA-A040-8932-54FF932119F7}"/>
                </a:ext>
              </a:extLst>
            </p:cNvPr>
            <p:cNvSpPr txBox="1"/>
            <p:nvPr/>
          </p:nvSpPr>
          <p:spPr>
            <a:xfrm>
              <a:off x="0" y="1898915"/>
              <a:ext cx="6513603" cy="1666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5528" tIns="479044" rIns="505528" bIns="163576" numCol="1" spcCol="1270" anchor="t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700" kern="1200" dirty="0"/>
                <a:t>Always on, always the same – no ’peak’ slow downs</a:t>
              </a:r>
              <a:endParaRPr lang="en-US" sz="2700" kern="1200" dirty="0"/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700" kern="1200" dirty="0"/>
                <a:t>Low latency / jitter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95D9F4-FFEE-0048-A32D-425A5CB36E90}"/>
              </a:ext>
            </a:extLst>
          </p:cNvPr>
          <p:cNvGrpSpPr/>
          <p:nvPr/>
        </p:nvGrpSpPr>
        <p:grpSpPr>
          <a:xfrm>
            <a:off x="5519980" y="2256345"/>
            <a:ext cx="4559522" cy="678960"/>
            <a:chOff x="325680" y="1559435"/>
            <a:chExt cx="4559522" cy="678960"/>
          </a:xfrm>
          <a:solidFill>
            <a:srgbClr val="4DC58D"/>
          </a:solidFill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272B246-7C29-4A44-B598-6C7E63BBF7EA}"/>
                </a:ext>
              </a:extLst>
            </p:cNvPr>
            <p:cNvSpPr/>
            <p:nvPr/>
          </p:nvSpPr>
          <p:spPr>
            <a:xfrm>
              <a:off x="325680" y="1559435"/>
              <a:ext cx="4559522" cy="6789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6">
              <a:extLst>
                <a:ext uri="{FF2B5EF4-FFF2-40B4-BE49-F238E27FC236}">
                  <a16:creationId xmlns:a16="http://schemas.microsoft.com/office/drawing/2014/main" id="{6F557AEE-80BE-FC41-B1D8-BB6E91B97527}"/>
                </a:ext>
              </a:extLst>
            </p:cNvPr>
            <p:cNvSpPr txBox="1"/>
            <p:nvPr/>
          </p:nvSpPr>
          <p:spPr>
            <a:xfrm>
              <a:off x="358824" y="1592579"/>
              <a:ext cx="4493234" cy="6126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2339" tIns="0" rIns="172339" bIns="0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kern="1200" dirty="0"/>
                <a:t>Stability</a:t>
              </a:r>
              <a:endParaRPr lang="en-US" sz="2300" kern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91052B1-6B60-4448-8CB7-A7246DBAC4E1}"/>
              </a:ext>
            </a:extLst>
          </p:cNvPr>
          <p:cNvGrpSpPr/>
          <p:nvPr/>
        </p:nvGrpSpPr>
        <p:grpSpPr>
          <a:xfrm>
            <a:off x="5194300" y="4725855"/>
            <a:ext cx="6513603" cy="1738800"/>
            <a:chOff x="0" y="4028945"/>
            <a:chExt cx="6513603" cy="17388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96F35AE-99BD-A44E-9C13-31FF8CD39DA5}"/>
                </a:ext>
              </a:extLst>
            </p:cNvPr>
            <p:cNvSpPr/>
            <p:nvPr/>
          </p:nvSpPr>
          <p:spPr>
            <a:xfrm>
              <a:off x="0" y="4028945"/>
              <a:ext cx="6513603" cy="1738800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D18956-1B18-C240-9CB3-B7856E58A230}"/>
                </a:ext>
              </a:extLst>
            </p:cNvPr>
            <p:cNvSpPr txBox="1"/>
            <p:nvPr/>
          </p:nvSpPr>
          <p:spPr>
            <a:xfrm>
              <a:off x="0" y="4028945"/>
              <a:ext cx="6513603" cy="1738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5528" tIns="479044" rIns="505528" bIns="163576" numCol="1" spcCol="1270" anchor="t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700" kern="1200" dirty="0"/>
                <a:t>Always there</a:t>
              </a:r>
              <a:endParaRPr lang="en-US" sz="2700" kern="1200" dirty="0"/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700" kern="1200" dirty="0"/>
                <a:t>Resilience To Failure</a:t>
              </a:r>
              <a:endParaRPr lang="en-US" sz="2700" kern="1200" dirty="0"/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700" kern="1200" dirty="0"/>
                <a:t>Resilience To </a:t>
              </a:r>
              <a:r>
                <a:rPr lang="en-GB" sz="2700" dirty="0"/>
                <a:t>Denial of Service</a:t>
              </a:r>
              <a:endParaRPr lang="en-GB" sz="2700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6AE391E-A64F-1D49-B6CE-FA25167445B7}"/>
              </a:ext>
            </a:extLst>
          </p:cNvPr>
          <p:cNvGrpSpPr/>
          <p:nvPr/>
        </p:nvGrpSpPr>
        <p:grpSpPr>
          <a:xfrm>
            <a:off x="5519980" y="4386375"/>
            <a:ext cx="4559522" cy="678960"/>
            <a:chOff x="325680" y="3689465"/>
            <a:chExt cx="4559522" cy="678960"/>
          </a:xfrm>
          <a:solidFill>
            <a:srgbClr val="70AE47"/>
          </a:solidFill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FB4207B-CC62-A74E-ACC3-33D41B37EE1B}"/>
                </a:ext>
              </a:extLst>
            </p:cNvPr>
            <p:cNvSpPr/>
            <p:nvPr/>
          </p:nvSpPr>
          <p:spPr>
            <a:xfrm>
              <a:off x="325680" y="3689465"/>
              <a:ext cx="4559522" cy="6789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DE8023E2-B47B-C84A-B43C-717F88B6C1C5}"/>
                </a:ext>
              </a:extLst>
            </p:cNvPr>
            <p:cNvSpPr txBox="1"/>
            <p:nvPr/>
          </p:nvSpPr>
          <p:spPr>
            <a:xfrm>
              <a:off x="358824" y="3722609"/>
              <a:ext cx="4493234" cy="61267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2339" tIns="0" rIns="172339" bIns="0" numCol="1" spcCol="1270" anchor="ctr" anchorCtr="0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kern="1200" dirty="0"/>
                <a:t>Availability</a:t>
              </a:r>
              <a:endParaRPr lang="en-US" sz="2300" kern="12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CF1F11-22B8-0443-9A93-3998FA13C4F7}"/>
              </a:ext>
            </a:extLst>
          </p:cNvPr>
          <p:cNvSpPr txBox="1"/>
          <p:nvPr/>
        </p:nvSpPr>
        <p:spPr>
          <a:xfrm>
            <a:off x="9454897" y="6463214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D81A33F-84BB-AC45-B6A7-6E5CF5A1C4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29" y="888154"/>
            <a:ext cx="849328" cy="735804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99865241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4191A-FF41-3C4E-A305-E4E797E94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E659D-7D43-D24E-B0C7-420BF0CE8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see: 30% Compound Annual Growth Rate</a:t>
            </a:r>
          </a:p>
        </p:txBody>
      </p:sp>
      <p:pic>
        <p:nvPicPr>
          <p:cNvPr id="4" name="Picture 4" descr="https://www.cisco.com/c/dam/en/us/solutions/collateral/service-provider/visual-networking-index-vni/white-paper-c11-741490.doc/_jcr_content/renditions/white-paper-c11-741490_12.jpg">
            <a:extLst>
              <a:ext uri="{FF2B5EF4-FFF2-40B4-BE49-F238E27FC236}">
                <a16:creationId xmlns:a16="http://schemas.microsoft.com/office/drawing/2014/main" id="{C31C2903-570D-9346-A6B3-ECDC8E327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43" y="2571813"/>
            <a:ext cx="9810781" cy="328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CF37B6-3A7B-4640-ACFC-C94C5D1CA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136" y="258109"/>
            <a:ext cx="849328" cy="7358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3EA218-AB3E-F04D-92CC-139DFBF1A4D0}"/>
              </a:ext>
            </a:extLst>
          </p:cNvPr>
          <p:cNvSpPr txBox="1"/>
          <p:nvPr/>
        </p:nvSpPr>
        <p:spPr>
          <a:xfrm>
            <a:off x="9399867" y="6233187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</p:spTree>
    <p:extLst>
      <p:ext uri="{BB962C8B-B14F-4D97-AF65-F5344CB8AC3E}">
        <p14:creationId xmlns:p14="http://schemas.microsoft.com/office/powerpoint/2010/main" val="362645829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024CEF-0D9F-0345-824E-02D3196D0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What is ‘Congestion’ and Why Does It Matter?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25C6B4D4-7A50-3540-A781-42588A7C59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" r="26412" b="-2"/>
          <a:stretch/>
        </p:blipFill>
        <p:spPr>
          <a:xfrm>
            <a:off x="518064" y="1584863"/>
            <a:ext cx="3555264" cy="3708474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A4890B-92B8-D84C-A5A6-9B30DD3D4792}"/>
              </a:ext>
            </a:extLst>
          </p:cNvPr>
          <p:cNvSpPr txBox="1">
            <a:spLocks/>
          </p:cNvSpPr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/>
            <a:r>
              <a:rPr lang="en-US" sz="20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Network congestion:</a:t>
            </a:r>
          </a:p>
          <a:p>
            <a:pPr marL="612900" lvl="2"/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Packets arrive too fast at a router to fit in the outbound connection</a:t>
            </a:r>
          </a:p>
          <a:p>
            <a:pPr marL="612900" lvl="2"/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Packets are ‘buffered’ (think Tailback)</a:t>
            </a:r>
          </a:p>
          <a:p>
            <a:pPr marL="612900" lvl="2"/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But if too many arrive: Thrown Away!</a:t>
            </a:r>
          </a:p>
          <a:p>
            <a:pPr lvl="1"/>
            <a:endParaRPr lang="en-US" sz="20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lvl="1"/>
            <a:r>
              <a:rPr lang="en-US" sz="20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Impact:</a:t>
            </a:r>
          </a:p>
          <a:p>
            <a:pPr marL="612900" lvl="2"/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Audio or video ‘breaks up’</a:t>
            </a:r>
          </a:p>
          <a:p>
            <a:pPr marL="612900" lvl="2"/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Interactive applications become unresponsive</a:t>
            </a:r>
          </a:p>
          <a:p>
            <a:pPr marL="612900" lvl="2"/>
            <a:r>
              <a:rPr lang="en-US" sz="2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Broken web-pages due to timeouts</a:t>
            </a:r>
          </a:p>
          <a:p>
            <a:pPr lvl="1"/>
            <a:endParaRPr lang="en-US" sz="20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E9604A-4A13-7143-8A2B-9310B1AB3B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136" y="258109"/>
            <a:ext cx="849328" cy="7358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77DBE4-AC8F-C148-91E8-5545B98A033B}"/>
              </a:ext>
            </a:extLst>
          </p:cNvPr>
          <p:cNvSpPr txBox="1"/>
          <p:nvPr/>
        </p:nvSpPr>
        <p:spPr>
          <a:xfrm>
            <a:off x="9399867" y="6233187"/>
            <a:ext cx="2253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ilroy ExtraBold" panose="00000900000000000000" pitchFamily="50" charset="0"/>
              </a:rPr>
              <a:t>rm.com/seminars</a:t>
            </a:r>
          </a:p>
        </p:txBody>
      </p:sp>
    </p:spTree>
    <p:extLst>
      <p:ext uri="{BB962C8B-B14F-4D97-AF65-F5344CB8AC3E}">
        <p14:creationId xmlns:p14="http://schemas.microsoft.com/office/powerpoint/2010/main" val="143991862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8caa2523-38c4-47d5-ba88-cfca94324143">
      <Terms xmlns="http://schemas.microsoft.com/office/infopath/2007/PartnerControls"/>
    </TaxKeywordTaxHTField>
    <TaxCatchAll xmlns="8caa2523-38c4-47d5-ba88-cfca94324143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5708D0D8E8374B94359743A90E2BE3" ma:contentTypeVersion="28" ma:contentTypeDescription="Create a new document." ma:contentTypeScope="" ma:versionID="5116ac53deb13ea4366a83b29d147c95">
  <xsd:schema xmlns:xsd="http://www.w3.org/2001/XMLSchema" xmlns:xs="http://www.w3.org/2001/XMLSchema" xmlns:p="http://schemas.microsoft.com/office/2006/metadata/properties" xmlns:ns2="8caa2523-38c4-47d5-ba88-cfca94324143" xmlns:ns3="6d2f25df-f1a8-4085-953d-d2884cb2d070" xmlns:ns4="5c710ce8-f0b9-4371-889a-f51bd18dc813" xmlns:ns5="8128b746-05bb-4362-8ac5-5d68abcbdae3" targetNamespace="http://schemas.microsoft.com/office/2006/metadata/properties" ma:root="true" ma:fieldsID="c0fb13d893b4f1cf6d004b99bff5f28b" ns2:_="" ns3:_="" ns4:_="" ns5:_="">
    <xsd:import namespace="8caa2523-38c4-47d5-ba88-cfca94324143"/>
    <xsd:import namespace="6d2f25df-f1a8-4085-953d-d2884cb2d070"/>
    <xsd:import namespace="5c710ce8-f0b9-4371-889a-f51bd18dc813"/>
    <xsd:import namespace="8128b746-05bb-4362-8ac5-5d68abcbdae3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3:SharedWithUsers" minOccurs="0"/>
                <xsd:element ref="ns3:SharedWithDetails" minOccurs="0"/>
                <xsd:element ref="ns4:LastSharedByUser" minOccurs="0"/>
                <xsd:element ref="ns4:LastSharedByTime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DateTaken" minOccurs="0"/>
                <xsd:element ref="ns5:MediaServiceOCR" minOccurs="0"/>
                <xsd:element ref="ns5:MediaServiceEventHashCode" minOccurs="0"/>
                <xsd:element ref="ns5:MediaServiceGenerationTime" minOccurs="0"/>
                <xsd:element ref="ns5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aa2523-38c4-47d5-ba88-cfca9432414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1e02b8a3-2432-4edf-aba3-367a084fabc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af809354-1241-48c4-abc7-f07b092b4dc5}" ma:internalName="TaxCatchAll" ma:showField="CatchAllData" ma:web="5c710ce8-f0b9-4371-889a-f51bd18dc8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af809354-1241-48c4-abc7-f07b092b4dc5}" ma:internalName="TaxCatchAllLabel" ma:readOnly="true" ma:showField="CatchAllDataLabel" ma:web="5c710ce8-f0b9-4371-889a-f51bd18dc8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f25df-f1a8-4085-953d-d2884cb2d07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10ce8-f0b9-4371-889a-f51bd18dc813" elementFormDefault="qualified">
    <xsd:import namespace="http://schemas.microsoft.com/office/2006/documentManagement/types"/>
    <xsd:import namespace="http://schemas.microsoft.com/office/infopath/2007/PartnerControls"/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8b746-05bb-4362-8ac5-5d68abcbda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1e02b8a3-2432-4edf-aba3-367a084fabc2" ContentTypeId="0x0101" PreviousValue="false"/>
</file>

<file path=customXml/itemProps1.xml><?xml version="1.0" encoding="utf-8"?>
<ds:datastoreItem xmlns:ds="http://schemas.openxmlformats.org/officeDocument/2006/customXml" ds:itemID="{1FE39EDD-E542-48AE-B805-C6459BE44C2A}">
  <ds:schemaRefs>
    <ds:schemaRef ds:uri="http://schemas.microsoft.com/office/2006/metadata/properties"/>
    <ds:schemaRef ds:uri="http://schemas.microsoft.com/office/infopath/2007/PartnerControls"/>
    <ds:schemaRef ds:uri="8caa2523-38c4-47d5-ba88-cfca94324143"/>
  </ds:schemaRefs>
</ds:datastoreItem>
</file>

<file path=customXml/itemProps2.xml><?xml version="1.0" encoding="utf-8"?>
<ds:datastoreItem xmlns:ds="http://schemas.openxmlformats.org/officeDocument/2006/customXml" ds:itemID="{264BA71A-676E-4596-A865-65EB4DB34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03649A-3A88-4BC4-91A0-6C5E2EE036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aa2523-38c4-47d5-ba88-cfca94324143"/>
    <ds:schemaRef ds:uri="6d2f25df-f1a8-4085-953d-d2884cb2d070"/>
    <ds:schemaRef ds:uri="5c710ce8-f0b9-4371-889a-f51bd18dc813"/>
    <ds:schemaRef ds:uri="8128b746-05bb-4362-8ac5-5d68abcbda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EAFE329-FA68-40CB-B5EE-2E6FF7D61795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1308</Words>
  <Application>Microsoft Office PowerPoint</Application>
  <PresentationFormat>Widescreen</PresentationFormat>
  <Paragraphs>318</Paragraphs>
  <Slides>31</Slides>
  <Notes>27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Delivering Cloud Ready Connectivity</vt:lpstr>
      <vt:lpstr>Definition:  What is  ‘Cloud Ready’?</vt:lpstr>
      <vt:lpstr>Services to Consider</vt:lpstr>
      <vt:lpstr>Services to Consider </vt:lpstr>
      <vt:lpstr>Supporting Services</vt:lpstr>
      <vt:lpstr>Part 1: MUST HAVES</vt:lpstr>
      <vt:lpstr>Part 1: What ‘Must’ your connection provide?</vt:lpstr>
      <vt:lpstr>Bandwidth</vt:lpstr>
      <vt:lpstr>What is ‘Congestion’ and Why Does It Matter?</vt:lpstr>
      <vt:lpstr>Stability</vt:lpstr>
      <vt:lpstr>5G – to the Rescue?</vt:lpstr>
      <vt:lpstr>Latency, Jitter &amp; Packet Loss</vt:lpstr>
      <vt:lpstr>Availability &amp; Connection Failure</vt:lpstr>
      <vt:lpstr>Availability Options – 1 :  Full resilience</vt:lpstr>
      <vt:lpstr>Availability Options : 2 Backup FTTC circuit</vt:lpstr>
      <vt:lpstr>Availability Options : 2  Backup FTTC circuit</vt:lpstr>
      <vt:lpstr>DDoS – Distributed Denial of Service</vt:lpstr>
      <vt:lpstr>How does DDoS Defence Work?</vt:lpstr>
      <vt:lpstr>Part 1: Summary &amp; Recommendations</vt:lpstr>
      <vt:lpstr>Part 2: GREAT to HAVE</vt:lpstr>
      <vt:lpstr>What ‘Could’ your connection provide?</vt:lpstr>
      <vt:lpstr>Voice Services</vt:lpstr>
      <vt:lpstr>Quality of Service – Demonstration</vt:lpstr>
      <vt:lpstr>What is QoS &amp; How does it work?</vt:lpstr>
      <vt:lpstr>What is QoS &amp; How does it work?</vt:lpstr>
      <vt:lpstr>What is QoS &amp; How does it work?</vt:lpstr>
      <vt:lpstr>Security - Firewalls</vt:lpstr>
      <vt:lpstr>Inter-site Connectivity</vt:lpstr>
      <vt:lpstr>Virtual Private Networks</vt:lpstr>
      <vt:lpstr>Part 2: Summary &amp; Recommendations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Delivering Cloud Ready Connectivity</dc:title>
  <dc:creator>Mark Vevers</dc:creator>
  <cp:lastModifiedBy>Mark Vevers</cp:lastModifiedBy>
  <cp:revision>13</cp:revision>
  <dcterms:created xsi:type="dcterms:W3CDTF">2019-11-05T10:50:35Z</dcterms:created>
  <dcterms:modified xsi:type="dcterms:W3CDTF">2020-03-10T05:04:51Z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0x010100415708D0D8E8374B94359743A90E2BE3</vt:lpwstr>
  </property>
  <property fmtid="{D5CDD505-2E9C-101B-9397-08002B2CF9AE}" pid="3" name="TaxKeyword">
    <vt:lpwstr/>
  </property>
</Properties>
</file>