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 id="2147483664" r:id="rId6"/>
    <p:sldMasterId id="2147483684" r:id="rId7"/>
  </p:sldMasterIdLst>
  <p:notesMasterIdLst>
    <p:notesMasterId r:id="rId30"/>
  </p:notesMasterIdLst>
  <p:sldIdLst>
    <p:sldId id="261" r:id="rId8"/>
    <p:sldId id="306" r:id="rId9"/>
    <p:sldId id="307" r:id="rId10"/>
    <p:sldId id="262" r:id="rId11"/>
    <p:sldId id="263" r:id="rId12"/>
    <p:sldId id="272" r:id="rId13"/>
    <p:sldId id="449" r:id="rId14"/>
    <p:sldId id="273" r:id="rId15"/>
    <p:sldId id="264" r:id="rId16"/>
    <p:sldId id="271" r:id="rId17"/>
    <p:sldId id="305" r:id="rId18"/>
    <p:sldId id="274" r:id="rId19"/>
    <p:sldId id="266" r:id="rId20"/>
    <p:sldId id="448" r:id="rId21"/>
    <p:sldId id="267" r:id="rId22"/>
    <p:sldId id="294" r:id="rId23"/>
    <p:sldId id="298" r:id="rId24"/>
    <p:sldId id="299" r:id="rId25"/>
    <p:sldId id="300" r:id="rId26"/>
    <p:sldId id="268" r:id="rId27"/>
    <p:sldId id="269" r:id="rId28"/>
    <p:sldId id="270"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Gilroy ExtraBold" panose="00000900000000000000" charset="0"/>
      <p:bold r:id="rId37"/>
    </p:embeddedFont>
    <p:embeddedFont>
      <p:font typeface="Segoe UI" panose="020B0502040204020203" pitchFamily="34" charset="0"/>
      <p:regular r:id="rId38"/>
      <p:bold r:id="rId39"/>
      <p:italic r:id="rId40"/>
      <p:boldItalic r:id="rId41"/>
    </p:embeddedFont>
    <p:embeddedFont>
      <p:font typeface="Segoe UI Light" panose="020B0502040204020203" pitchFamily="34" charset="0"/>
      <p:regular r:id="rId42"/>
      <p:italic r:id="rId43"/>
    </p:embeddedFont>
    <p:embeddedFont>
      <p:font typeface="Segoe UI Semilight" panose="020B0402040204020203" pitchFamily="34" charset="0"/>
      <p:regular r:id="rId44"/>
      <p:italic r:id="rId45"/>
    </p:embeddedFont>
    <p:embeddedFont>
      <p:font typeface="Source Sans Pro Light" panose="020B0403030403020204" pitchFamily="34"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B08C"/>
    <a:srgbClr val="F8D905"/>
    <a:srgbClr val="6EF0A8"/>
    <a:srgbClr val="FDE964"/>
    <a:srgbClr val="3BCDC2"/>
    <a:srgbClr val="88F2E6"/>
    <a:srgbClr val="C299F9"/>
    <a:srgbClr val="FDAC89"/>
    <a:srgbClr val="6C70E7"/>
    <a:srgbClr val="4EB0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77F442-0ECF-410B-9326-3D8BC3B63842}" v="41" dt="2019-11-04T16:23:45.7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8767" autoAdjust="0"/>
  </p:normalViewPr>
  <p:slideViewPr>
    <p:cSldViewPr snapToGrid="0">
      <p:cViewPr>
        <p:scale>
          <a:sx n="90" d="100"/>
          <a:sy n="90" d="100"/>
        </p:scale>
        <p:origin x="1278"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9.fntdata"/><Relationship Id="rId21" Type="http://schemas.openxmlformats.org/officeDocument/2006/relationships/slide" Target="slides/slide14.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theme" Target="theme/theme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6.fntdata"/><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1.fntdata"/><Relationship Id="rId44" Type="http://schemas.openxmlformats.org/officeDocument/2006/relationships/font" Target="fonts/font14.fntdata"/><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3.xml"/><Relationship Id="rId41" Type="http://schemas.openxmlformats.org/officeDocument/2006/relationships/font" Target="fonts/font11.fntdata"/><Relationship Id="rId1" Type="http://schemas.openxmlformats.org/officeDocument/2006/relationships/customXml" Target="../customXml/item1.xml"/><Relationship Id="rId6" Type="http://schemas.openxmlformats.org/officeDocument/2006/relationships/slideMaster" Target="slideMasters/slideMaster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4T14:36:17.313"/>
    </inkml:context>
    <inkml:brush xml:id="br0">
      <inkml:brushProperty name="width" value="0.05" units="cm"/>
      <inkml:brushProperty name="height" value="0.05" units="cm"/>
    </inkml:brush>
  </inkml:definitions>
  <inkml:trace contextRef="#ctx0" brushRef="#br0">0 1468 6016,'102'-87'3354,"-77"63"-2664,-1-2-1,-1 0 0,15-24-689,30-34 1036,188-180 582,-53 57-868,-77 75-347,5 6 0,34-19-403,-80 77 102,143-110 126,-216 168-206,35-21 46,-45 30-66,1-1 0,0 1 1,0 0-1,0 0 0,-1 0 0,1 0 0,0 0 1,0 1-1,0-1 0,0 1 0,1 0 0,-1 0 0,0 0 1,0 0-1,1 1-2,-4-1 0,1 1 1,0-1 0,0 0-1,-1 1 1,1-1 0,0 1-1,-1-1 1,1 1-1,0-1 1,-1 1 0,1-1-1,-1 1 1,1 0 0,-1 0-1,1-1 1,-1 1-1,1 0 1,-1-1 0,0 1-1,1 0 1,-1 0-1,0 0 1,0 0 0,0-1-1,1 1 1,-1 0 0,0 0-1,0 0 1,0 0-1,0-1 1,-1 1 0,1 0-1,0 0 1,0 0 0,0 0-1,-1-1 1,1 1-1,0 0 1,-1 0 0,1-1-1,-1 1 1,1 0 0,-1 0-1,-4 8-1,-1 1 0,-1-1 0,1 0 1,-2-1-1,-5 6 1,-13 16-23,-781 897-1225,687-792 1254,-175 185 521,264-288-188,0 2 0,-2 6-339,21-23 158,11-12 49,22-27 19,51-67-83,130-152 125,-31 46 10,20-23 569,89-70-847,-199 211-55,91-83 169,120-84-114,-276 232-146,0 1 0,0 1 0,1 0 0,0 1-1,18-6 147,-32 14-43,-1 0-1,1 0 0,-1 0 0,1 1 0,-1 0 0,1-1 0,0 1 0,1 0 44,-3 0-13,-1 0 0,1 0 1,0 1-1,-1-1 0,1 0 0,-1 0 1,1 0-1,-1 0 0,1 1 0,-1-1 1,1 0-1,-1 1 0,1-1 0,-1 0 0,0 1 1,1-1-1,-1 0 0,1 1 0,-1-1 1,0 1-1,1-1 0,-1 1 0,0-1 1,0 1-1,1-1 13,-1 3-20,0 0-1,1 0 1,-1 0 0,-1 0 0,1 0 0,0 1-1,-1-1 1,1 0 0,-1-1 0,0 1 0,0 0-1,0 0 1,-1 1 20,-26 62-65,-1-2 0,-4 0 0,-11 11 65,-122 176-2,90-141-3,-290 398 84,322-454-23,-163 198 1248,181-220-721,45-54-62,14-18-412,12-20-109,-5 4-7,185-214-74,-101 126 87,10-16-11,147-134 5,-137 162-19,5 6 0,11 3 19,-100 86-153,-55 34 120,1 0 0,-1 1 1,1 0-1,-1 0 0,1 0 1,0 1-1,0 0 0,0 0 0,3 0 33,-7 1-18,0 0-1,-1 0 0,1 0 0,-1 1 1,1-1-1,-1 0 0,1 1 0,-1-1 0,1 0 1,-1 1-1,1 0 0,-1-1 0,1 1 1,-1 0-1,0 0 0,1 0 0,-1 0 1,0 0-1,0 0 0,0 0 0,1 1 19,-1 1-28,1-1-1,-1 1 1,0 0-1,0 0 1,0-1-1,0 1 1,0 0-1,-1 0 1,1 0-1,-1 0 1,0 0-1,0 1 29,0 14-27,-1-1-1,0 1 0,-1 0 0,-1-1 1,-1 0-1,-1 1 0,0-1 0,-1-1 28,-17 42 328,-24 38-328,41-83 44,-97 183-4,-111 158-40,128-231 307,-5-3-1,-5-4 1,-30 22-307,89-103 586,36-34-556,1 0 1,-1 0-1,0-1 0,0 1 0,0 0 0,0 0 0,0-1 0,0 1 0,0-1 0,0 1 0,0-1 0,-1 1 0,1-1 0,0 0 0,-1 1-30,2-2 14,0 0-1,-1 1 0,1-1 1,0 0-1,0 0 0,0 1 1,0-1-1,0 0 0,0 0 1,0 0-1,1 1 0,-1-1 1,0 0-1,0 1 0,0-1 0,1 0 1,-1 0-1,0 1 0,1-1 1,-1 0-1,1 1 0,-1-1 1,1 1-1,-1-1 0,1 1-13,71-118 139,-13 18-136,3 4-1,42-46-2,236-259-133,-263 317-20,35-27 153,-74 77-114,2 1 0,1 2 1,1 2-1,10-3 114,-42 26-135,1 0 0,0 1 0,0 1-1,0-1 1,11-1 135,-20 5-19,0 1-1,0-1 0,0 1 1,0 0-1,0-1 0,0 1 0,0 0 1,0 0-1,0 0 0,0 1 1,-1-1-1,1 0 0,0 1 1,0-1-1,0 1 0,0 0 1,0 0-1,-1 0 0,1-1 0,0 2 1,-1-1-1,1 0 0,0 0 1,-1 0-1,0 1 0,1-1 1,-1 1-1,0-1 0,0 1 1,1-1-1,-1 1 0,-1 0 1,1 0-1,0-1 0,0 1 0,-1 0 1,1 0-1,0 1 20,0 4 0,0 0 0,0 0-1,-1 0 1,1 1 0,-2-1-1,1 0 1,-1 0 0,-1 5 0,-16 64 59,17-73-57,-43 134 0,-5-2 1,-10 5-3,18-50-51,-44 66 51,-61 79-227,23-40 1508,104-160-583,19-35-686,0 0 1,0 0-1,1 0 0,-1 0 0,0 0 0,0 0 0,0 0 0,1 0 0,-1 0 0,0 0 0,0 0 1,0 0-1,0 0 0,1 0 0,-1 0 0,0 0 0,0 0 0,0 0 0,1 0 0,-1 0 0,0 0 1,0 0-1,0 1 0,0-1 0,1 0 0,-1 0 0,0 0 0,0 0 0,0 0 0,0 0 0,0 1 1,0-1-1,1 0 0,-1 0 0,0 0 0,0 0 0,0 1 0,0-1 0,0 0 0,0 0 0,0 0 1,0 1-1,0-1 0,0 0 0,0 0 0,0 0 0,0 0 0,0 1 0,0-1 0,0 0 0,0 0 1,0 0-1,0 1 0,0-1-12,21-15 56,6-9-42,-1-1 0,-1-1 0,-1-2 1,-2 0-1,8-15-14,28-33 3,185-206-3,-106 127 0,5-4-108,12 1 108,-76 85-54,3 3-1,2 4 0,8 2 55,-86 60-7,10-7-33,0 1 0,0 1 0,1 0-1,0 1 1,1 1 0,-1 0 0,6 0 40,-20 6-13,0 0-1,0 1 0,1 0 0,-1-1 1,0 1-1,1 0 0,-1 0 0,0 0 1,1 0-1,-1 0 0,0 1 1,0-1-1,1 1 0,1 0 14,-3 0-9,0 0 0,0 0 0,0 0 0,0 0 0,0 1-1,0-1 1,0 0 0,0 0 0,0 1 0,-1-1 0,1 0 0,0 1 0,-1-1 0,1 1 0,-1-1 0,0 1-1,1-1 1,-1 1 0,0-1 0,0 1 0,0 0 0,0-1 0,0 1 0,0 0 9,-2 18-16,-1 0 0,-1 0 0,-1 0 0,-1 0 0,0-1 0,-1 0 0,-7 11 16,-67 145 53,-67 101-53,29-85 33,-46 46-33,30-43 516,109-153-84,24-31-173,10-11-164,16-12-6,4-11-65,-1 0 0,-1-2 0,-1-2 0,20-27-24,17-19 16,347-336-11,-363 367-5,76-68-30,-95 90-36,0 1-1,1 1 1,25-12 66,-47 27-45,1 1-1,-1 0 1,1 1 0,0-1 0,0 1-1,0 1 1,1-1 0,0 1 45,-7 1-15,1 0 0,0 0 0,0 0 0,0 0 0,0 0-1,-1 0 1,1 1 0,0-1 0,0 1 0,-1-1 0,1 1 0,0 0 0,-1-1 0,1 1 0,0 0 0,-1 0 0,1 0 0,-1 0-1,0 1 1,1-1 0,-1 0 0,0 1 0,0-1 0,0 0 0,0 1 0,0 0 0,0-1 0,0 1 0,0-1 0,0 1 0,-1 0 0,1 0-1,-1-1 1,0 2 15,2 7-17,-1 0-1,-1 0 0,0 1 0,-1-1 0,1 0 1,-2 0-1,0 0 0,0 0 0,-3 8 18,1-1 0,-21 78 36,-3-2-1,-5-1 1,-29 57-36,51-125 7,-24 57 15,32-71 6,0-1 1,1 1 0,0 0-1,1 0 1,0 0 0,0 0-1,1 5-28,0-14 7,-1 0 0,1 0-1,0 0 1,0 0 0,0 1-1,1-1 1,-1 0-1,0 0 1,0 0 0,1 0-1,-1 0 1,0 1 0,1-1-1,-1 0 1,1 0 0,-1 0-1,1 0 1,0 0 0,-1 0-1,1-1 1,0 1-1,0 0 1,0 0 0,0 0-1,0-1 1,0 1 0,0 0-1,0-1 1,0 1 0,0-1-1,0 1 1,0-1-1,0 0 1,0 1 0,0-1-1,0 0 1,1 0 0,-1 0-1,0 0 1,0 0 0,0 0-1,0 0-6,6-1 14,-1-1-1,0 1 1,0-1-1,0 0 1,0-1-1,-1 1 1,6-4-14,34-22 13,-1-1 0,-2-2 0,29-28-13,-8 7 3,15-12-2,60-47 2,8 4-3,-102 77-4,2 2 0,1 2 0,1 2 0,1 2 0,29-8 4,-53 22-20,0 1 0,0 1 0,1 2 0,-1 0 0,1 2 0,1 0 20,-18 2-14,0 1 1,0 0-1,0 0 1,0 0-1,0 1 1,0 1-1,-1 0 1,8 3 13,-11-4-15,0 1 1,0 0-1,0 0 1,0 1-1,-1 0 1,1-1-1,-1 1 1,0 1-1,0-1 0,0 1 1,-1-1-1,0 1 1,0 0-1,1 2 15,1 5-35,0 0 0,0 1 0,-2 0 0,1 0 0,-2 0 0,0 0 0,0 1 0,-1-1 0,-1 0 0,-1 12 35,-1 5-207,-2-1 0,0 1 0,-2-1 0,-4 9 207,0-4-733,-1 0 1,-2 0-1,-1-1 1,-1-1 0,-2 0-1,-20 27 733,-2-9-442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4T14:36:24.030"/>
    </inkml:context>
    <inkml:brush xml:id="br0">
      <inkml:brushProperty name="width" value="0.05" units="cm"/>
      <inkml:brushProperty name="height" value="0.05" units="cm"/>
    </inkml:brush>
  </inkml:definitions>
  <inkml:trace contextRef="#ctx0" brushRef="#br0">354 562 12544,'-3'3'669,"1"-1"1,0 0 0,-1 0 0,0 0-1,1-1 1,-1 1 0,0 0 0,0-1-670,-1 1 261,1 0 1,-1 0-1,1 0 1,0 0 0,0 1-1,0-1 1,-2 3-262,-58 64-322,4 3 0,3 2 0,-2 10 322,57-81-7,-15 22 17,1 1 1,0 4-11,11-24 29,2 0 0,-1 1 0,1 0-1,0-1 1,0 1 0,1 0 0,0 0 0,0 0-1,0 0 1,1 0 0,1 5-29,-2-11 4,1 0 0,0-1 0,0 1 0,0 0 0,1 0 0,-1-1 0,0 1 0,0 0 0,0-1 0,1 1 0,-1 0-1,0 0 1,0-1 0,1 1 0,-1 0 0,1-1 0,-1 1 0,1-1 0,-1 1 0,1-1 0,-1 1 0,1-1 0,-1 1 0,1-1 0,0 1 0,-1-1 0,1 1 0,0-1 0,-1 0 0,1 0 0,0 1-1,-1-1 1,1 0 0,0 0 0,0 0 0,-1 0 0,1 0 0,0 0 0,0 0 0,-1 0 0,1 0 0,0 0 0,0 0 0,-1 0 0,1 0 0,0-1 0,0 1 0,-1 0 0,1-1 0,0 1 0,-1 0-1,1-1 1,-1 1 0,1-1 0,0 1 0,-1-1-4,7-4 12,0 0 0,0-1 0,-1 1 0,5-6-12,-8 8-8,16-18 25,-1-2-1,-1 0 1,-1 0-1,10-22-16,9-12 132,-30 49-110,0 0 1,0 1 0,1 0 0,0 0-1,1 0 1,-1 1 0,2-1-23,-6 5 0,1 1 0,0-1 1,0 0-1,0 1 0,0 0 1,0 0-1,0 0 0,0 0 0,0 0 1,0 0-1,0 1 0,1 0 1,-1-1-1,0 1 0,0 0 1,1 1-1,-1-1 0,0 1 0,0-1 1,0 1-1,2 0 0,32 11-95,0-3 0,0-1 0,1-2 0,0-1 1,1-2-1,10-2 95,-33-1-74,-1-2 1,0 0-1,0 0 1,0-2-1,0 0 1,0 0 0,12-7 73,-17 6-39,0 0 0,-1-1 0,1 0 1,-1-1-1,0 1 0,-1-2 1,0 1-1,0-1 0,-1-1 0,1 1 1,2-6 38,0-3-33,0 0 0,-1-1-1,-1 0 1,-1 0 0,-1 0 0,0-1 0,2-15 33,4-31 284,1-43-284,-10 77 188,2-22 28,6-48 474,14-54-690,-25 151 18,8-24 92,-7 27-109,-1 1 1,0-1-1,0 1 0,0 0 1,0-1-1,0 1 0,0 0 0,0-1 1,1 1-1,-1 0 0,0-1 1,0 1-1,0 0 0,1 0 0,-1-1 1,0 1-1,1 0 0,-1 0 1,0-1-1,0 1 0,1 0 1,-1 0-1,0 0 0,1-1 0,-1 1 1,0 0-1,1 0 0,-1 0 1,0 0-1,1 0 0,-1 0 1,1 0-1,-1 0 0,0 0 0,1 0 1,-1 0-1,0 0 0,1 0 1,-1 0-1,1 0 0,-1 0 0,0 0 1,1 1-1,-1-1 0,0 0 1,1 0-1,-1 0 0,0 1 1,0-1-1,1 0 0,-1 0 0,0 1 1,0-1-1,1 0 0,-1 0 1,0 1-1,0-1 0,0 0 0,1 1 1,-1-1-1,0 0 0,0 1-1,19 30 38,-2 0 0,-1 1 0,7 23-38,-7-18-44,28 66-125,32 71-660,-74-170 783,8 16-872,0 1 1,-1 1-1,-1-1 0,3 20 918,-9-20-490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4T14:36:24.402"/>
    </inkml:context>
    <inkml:brush xml:id="br0">
      <inkml:brushProperty name="width" value="0.05" units="cm"/>
      <inkml:brushProperty name="height" value="0.05" units="cm"/>
    </inkml:brush>
  </inkml:definitions>
  <inkml:trace contextRef="#ctx0" brushRef="#br0">1 64 12928,'20'0'4831,"6"0"-3775,14 0-128,-19 0-384,15-5-2752,-2 0-1055,12-4-1249,-6-4-512,1-4 2720,-10 3 1248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4T14:36:24.746"/>
    </inkml:context>
    <inkml:brush xml:id="br0">
      <inkml:brushProperty name="width" value="0.05" units="cm"/>
      <inkml:brushProperty name="height" value="0.05" units="cm"/>
    </inkml:brush>
  </inkml:definitions>
  <inkml:trace contextRef="#ctx0" brushRef="#br0">112 330 15104,'57'-6'5898,"-3"-2"-4087,-44 6-1755,9-1 14,-1-1 1,1-1-1,-1-1 1,-1 0-1,8-5-70,-16 7-111,0-1-1,-1 1 1,0-2-1,0 1 1,0-1-1,0 0 1,-1-1-1,0 1 1,-1-2-1,6-5 112,-9 8 41,-1 0 1,1 0-1,-1 1 0,0-2 0,0 1 1,0 0-1,-1 0 0,1 0 0,-1-1 1,-1 1-1,1-1 0,-1 1 0,0-1 1,0 1-1,0-1 0,-1 1 0,0-1 1,0 1-1,-1 0 0,1 0 1,-1-1-1,0 1 0,-1 0-41,1 0 24,-1-1 0,0 1 0,-1 0 0,1 0 0,-1 0 0,0 0 0,0 1 0,-1 0 0,1 0 0,-1 0 0,0 0 0,0 1 0,0-1 0,-1 1 0,1 1 0,-1-1 0,1 1 0,-1 0 0,0 0 0,-4 0-24,-1 0-62,0 1-1,0 0 1,0 1-1,-1 0 0,1 1 1,0 1-1,0-1 1,0 2-1,0-1 1,1 2-1,-1-1 0,1 1 1,-7 4 62,3 0-42,1-1 0,0 2 0,0 0 0,1 0 1,0 1-1,1 1 0,0 0 0,0 0 0,-8 13 42,12-14 3,0 1 1,0 0-1,1 0 0,1 0 1,0 1-1,0 0 1,1 0-1,1 0 0,0 0 1,0 1-1,0 11-3,3-14 27,0-1-1,0 0 1,1 0 0,0 1 0,1-1-1,0 0 1,0 0 0,1 0 0,0-1-1,1 1 1,-1-1 0,2 0 0,-1 0-1,1 0 1,1 0 0,5 6-27,1-1 49,2-1-1,-1 0 1,1-1 0,1 0-1,0-1 1,0-1 0,1-1-1,0 0 1,0-1 0,1 0-1,0-2 1,0 0 0,1 0-1,-1-2 1,9 1-49,6-1-67,0 0 0,1-2-1,-1-2 1,0-1 0,1-1-1,-1-2 1,0-1 0,6-3 67,-3-2-1341,0-1 1,0-1-1,-1-2 0,-1-2 1,-1-1-1,0-1 1,-2-2-1,25-21 1341,-1-8-1269</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4T14:36:25.644"/>
    </inkml:context>
    <inkml:brush xml:id="br0">
      <inkml:brushProperty name="width" value="0.05" units="cm"/>
      <inkml:brushProperty name="height" value="0.05" units="cm"/>
    </inkml:brush>
  </inkml:definitions>
  <inkml:trace contextRef="#ctx0" brushRef="#br0">63 197 2944,'-5'5'310,"0"0"1,0 0-1,1 0 0,-1 0 1,-2 6-311,6-10 183,0 0 1,1 0-1,-1 0 0,0 0 1,0 0-1,0 0 1,-1-1-1,1 1 0,0 0 1,0-1-1,0 1 1,0-1-1,-1 1 0,1-1 1,-1 1-184,-10 5 3110,11-5-1974,1-2-1096,0 1 1,0-1-1,0 1 1,0-1-1,0 1 0,-1-1 1,1 1-1,0-1 1,0 0-1,0 1 0,0-1 1,1 1-1,-1-1 1,0 1-1,0-1 0,0 1 1,0-1-1,0 1 1,1-1-1,-1 1 1,0-1-1,0 1 0,1-1 1,-1 1-1,0 0 1,1-1-1,-1 1 0,1-1 1,-1 1-1,0 0 1,1-1-41,14-13-60,-13 12 131,17-13-13,1 1 1,0 1-1,2 0 1,16-6-59,9-6 129,-15 7-27,-1 2 31,-1-2 0,-1-1 0,20-17-133,-49 36 21,1 0 0,-1 0 1,1-1-1,-1 1 0,0 0 0,1-1 0,-1 1 1,1 0-1,-1-1 0,0 1 0,1-1 1,-1 1-1,0-1 0,0 1 0,1-1 0,-1 1 1,0 0-1,0-1 0,0 1 0,1-1 0,-1 0 1,0 1-1,0-1 0,0 1 0,0-1-21,-11-2 404,-21 8-101,2 5-237,0 2 0,1 0 1,0 2-1,2 1 0,-2 2-66,9-4 360,0 0 0,-10 11-360,29-22 296,6-2-169,9-3-49,74-35-824,15-13 746,-77 38-144</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4T14:36:26.462"/>
    </inkml:context>
    <inkml:brush xml:id="br0">
      <inkml:brushProperty name="width" value="0.05" units="cm"/>
      <inkml:brushProperty name="height" value="0.05" units="cm"/>
    </inkml:brush>
  </inkml:definitions>
  <inkml:trace contextRef="#ctx0" brushRef="#br0">198 1 8576,'-27'8'3903,"24"-7"-4172,0 0 1,1 1 0,0 0 0,-1-1-1,1 1 1,0 0 0,0 0 0,0 0 0,0 1-1,0-1 1,0 0 0,1 1 0,-1 0 268,-6 8 120,-1 0 0,0-1 0,0 0 0,-1 0 0,-1-1-120,3-2 443,0 0 0,0 1 0,1 0 0,0 0 0,1 0 0,-1 1-1,1 0 1,1 0 0,-2 5-443,3-3 18,1 0 0,0 0 0,1 0 0,1 0 0,-1 0 0,2 0 0,0 0 0,0 0 0,1 0 0,0 0 0,1 0 0,0 0-1,0 0 1,2 0 0,-1 0 0,1-1 0,1 0 0,0 1-18,-1-4 66,0 0 0,0-1 0,1 1 0,-1-1 0,1 0 0,1 0 1,-1-1-1,1 0 0,0 0 0,0 0 0,1-1 0,0 1-66,-1-2 102,-1 0 1,1-1 0,0 0-1,0 0 1,0 0-1,0-1 1,0 0 0,0 0-1,0-1 1,0 1-1,1-1 1,-1-1 0,0 1-1,0-1 1,0 0 0,2-1-103,8-2 215,0-1 0,-1-1 1,0-1-1,0 0 1,0 0-1,-1-2 1,7-5-216,-1-1 147,0 0 0,-1-2 0,-1 0-1,9-12-146,-19 19 66,-1 0-1,0 0 1,-1-1-1,0 0 1,-1 0-1,0 0 1,0-1-1,-1 0 0,-1 0 1,1-5-66,-1-1-7,0-1 0,-1 0 0,-1 1 0,-1-1 1,0 0-1,-3-10 7,3 26-184,-1 0 1,1 1 0,-1-1-1,0 0 1,0 0 0,0 1-1,0-1 1,0 0 0,0 1-1,-1-1 1,0 1 0,1 0-1,-1-1 1,-2-1 183,-13-6-8142,8 6 7166</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4T14:36:28.144"/>
    </inkml:context>
    <inkml:brush xml:id="br0">
      <inkml:brushProperty name="width" value="0.05" units="cm"/>
      <inkml:brushProperty name="height" value="0.05" units="cm"/>
    </inkml:brush>
  </inkml:definitions>
  <inkml:trace contextRef="#ctx0" brushRef="#br0">1 3169 13312,'2'1'4346,"3"0"-4034,0 0 0,0 0 1,1 0-1,-1-1 0,0 0 0,0 0 0,0-1 1,5 0-313,49-11 168,-30 6-98,337-86-106,0-21 49,-236 72 15,593-206-31,-5-23 150,-116 44-99,-354 134-6,940-340 66,-318 133-44,183-53 96,1164-335 186,-1888 594-234,-43 20 70,-215 56-131,411-87 580,-455 99-605,-13 2-15,1 0 1,-1 1-1,1 0 1,-1 1 0,1 1-1,-1 1 1,11 1-12,-24-2 0,0 0-1,0 0 1,-1 1 0,1-1-1,0 0 1,0 0 0,0 1-1,0-1 1,-1 1-1,1-1 1,0 1 0,-1-1-1,1 1 1,0-1 0,-1 1-1,1-1 1,0 1 0,-1 0-1,1 0 1,-1 0-1,0-1-1,0 1 0,0-1 0,1 1 1,-1-1-1,0 1 0,0 0 0,0-1 1,-1 1-1,1-1 0,0 1 0,0 0 1,0-1-1,0 1 0,0-1 0,-1 1 1,1-1-1,0 1 0,-1 0 0,1-1 1,-1 1 1,-2 3-20,-1 0 1,1 0-1,-1 0 1,-1-1-1,1 0 1,-4 3 19,-58 34-310,-1-2-1,-27 8 311,82-40-35,-198 91-525,-52 18-37,-48 21 58,241-106 455,-1413 654-323,288-50 1293,782-396-657,40-15 112,48-13 123,48-18 155,53-30 58,187-135-559,-108 81 1338,-74 77-1456,213-180 25,-46 46 224,48-47-225,-1 1 1,1-1-1,0 0 0,0 1 1,1 0-1,-1 0 0,1 0 0,0 0 1,1 0-1,-2 5-24,3-9 7,0 0 0,-1 1-1,1-1 1,0 1 0,0-1 0,0 1 0,0-1 0,1 0 0,-1 1-1,0-1 1,0 0 0,1 1 0,-1-1 0,1 0 0,-1 1-1,1-1 1,0 0 0,0 0 0,-1 1 0,1-1 0,0 0-1,0 0 1,0 0 0,0 0 0,0 0 0,0 0 0,1-1 0,-1 1-1,0 0 1,1 0-7,4 2 26,1-1 1,-1 0-1,1 0 0,-1-1 0,1 0 1,5 1-27,37 1 136,1-2 0,-1-2 0,1-3 0,16-4-136,144-21 330,49-23-58,682-185 298,-417 99-404,845-196-42,-574 142-381,676-119-4676,-1151 255 3605,-18 5 618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4T14:36:19.030"/>
    </inkml:context>
    <inkml:brush xml:id="br0">
      <inkml:brushProperty name="width" value="0.05" units="cm"/>
      <inkml:brushProperty name="height" value="0.05" units="cm"/>
    </inkml:brush>
  </inkml:definitions>
  <inkml:trace contextRef="#ctx0" brushRef="#br0">130 543 6784,'-14'4'2570,"-8"3"-978,22-6-1507,-1-1-1,0 0 0,1 1 1,-1-1-1,0 1 0,1-1 1,-1 1-1,1-1 0,-1 1 1,1 0-1,-1-1 0,1 1 1,-1 0-1,1-1 0,0 1 1,-1 0-1,1-1 0,0 1 1,-1 0-1,1 0 0,0-1 1,0 1-1,0 0 0,0 0-84,-5 84 1579,18 41-1410,21 87-169,-15-106 60,70 425 1983,-82-496-1665,-2 1 1,-2-1 0,-2 1-1,-1 24-378,0-59 74,0 0-1,0-1 0,0 1 0,-1-1 0,1 1 0,0 0 0,-1-1 1,1 1-1,-1-1 0,1 1 0,-1-1 0,0 0 0,1 1 0,-1-1 0,0 1 1,0-1-1,0 0 0,0 0 0,-1 1-73,1-2 50,0 1 0,1-1 0,-1 0 0,0 0 0,0 0 0,0 1 0,0-1 0,0 0 0,0 0 1,1 0-1,-1-1 0,0 1 0,0 0 0,0 0 0,0 0 0,0-1 0,0 1 0,1 0 0,-1-1 0,0 1 0,0 0 0,1-1 0,-1 0 0,0 1-50,-5-5 148,1 1-1,0-1 0,0 0 0,0 0 0,1-1 0,0 1 1,-3-6-148,-6-11 167,1-1 0,2 0 0,0-1 0,-4-18-167,-24-104 272,33 127-242,-21-111-10,5-2-1,7-1 0,4 0 0,7 0 0,13-116-19,-4 169-37,4 0 0,3 1-1,22-72 38,-30 134-24,1 0 0,0 1-1,2 0 1,-1 0 0,2 1 0,0 0-1,1 1 1,0 0 0,9-8 24,-14 16-13,0 1 1,1 0 0,-1 0-1,1 0 1,1 1 0,-1 0 0,1 0-1,-1 0 1,1 1 0,0 0-1,0 1 1,0-1 0,1 1 0,-1 1-1,1-1 1,-1 1 0,1 1-1,-1-1 1,1 1 0,-1 0 0,1 1-1,0 0 1,-1 0 12,4 2-24,-1 1 0,0-1 0,0 2-1,0-1 1,0 1 0,-1 1 0,0 0 0,0 0 0,0 1-1,-1 0 1,0 0 0,-1 1 0,1 0 0,4 7 24,3 5-31,0 1 1,-1 1-1,-2 1 1,0-1-1,6 20 31,-7-12-32,-1 0-1,-2 0 0,-1 1 0,-1 0 1,-2 0-1,-1 0 0,-1 0 1,-2 1-1,-1-1 0,-2 5 33,-2 0-167,-1 0 0,-2 1 0,-2-2 0,-1 0 0,-1 0 0,-2-1-1,-2 0 1,-8 12 167,-6 3-1170,-1-2 1,-20 22 1169,-34 32-5074,56-65 3496,6-3 746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4T14:36:19.610"/>
    </inkml:context>
    <inkml:brush xml:id="br0">
      <inkml:brushProperty name="width" value="0.05" units="cm"/>
      <inkml:brushProperty name="height" value="0.05" units="cm"/>
    </inkml:brush>
  </inkml:definitions>
  <inkml:trace contextRef="#ctx0" brushRef="#br0">328 259 11136,'-39'-12'4908,"31"9"-4672,0 0 0,1 1 0,-1 0 0,0 0 1,0 1-1,-8-1-236,3 2 79,1 0 0,0 1-1,0 1 1,0 0 0,0 1 0,0 0 0,1 1 0,-1 0 0,-7 4-79,12-4 28,1-1 0,-1 1 0,1 1 0,0-1 0,0 1-1,1 0 1,0 1 0,-1-1 0,2 1 0,-1 0 0,1 0 0,0 1 0,0-1 0,0 1 0,1 0 0,0 2-28,0-2-10,0 1 1,1 0-1,0 0 1,1 0-1,0 0 0,0 0 1,1 1-1,-1-1 0,2 0 1,-1 0-1,1 0 1,1 0-1,-1 1 0,2-2 1,-1 1-1,1 0 0,0 0 1,0-1-1,1 0 1,2 4 9,0-2-57,0-1 0,1 0 0,-1 0 0,2 0 0,-1-1 0,1 0 0,0-1 0,0 0 0,1 0 0,0-1 0,0 0 0,0 0 0,1-1 0,-1 0 0,1-1 0,2 1 57,-1-2 27,0 1 1,0-2-1,0 1 0,0-2 1,0 1-1,0-1 0,0-1 1,1 0-1,-1-1 0,0 0 0,-1-1 1,1 0-1,5-2-27,-2-1 110,0-1-1,0 0 1,0-1-1,-1 0 1,-1-1-1,1-1 1,-1 0-1,-1 0 1,4-6-110,0 1 122,-2-1 0,0-1 0,-1 0 0,-1-1 1,-1 0-1,0-1 0,-1 1 0,-1-2 0,-1 1 0,-1-1 0,-1-1 0,0 1 1,-2-1-1,1-15-122,-3 21 48,-2-1 1,0 1 0,-1-1 0,0 1-1,-1 0 1,-2-2-49,2 7 4,0 0-1,-1 0 1,0 1 0,0 0-1,-1 0 1,0 0 0,-1 0-1,0 1 1,-5-5-4,8 10-70,0 0-1,0 1 1,0 0 0,0-1-1,0 1 1,0 1 0,-1-1-1,1 0 1,-1 1 0,0 0-1,1 0 1,-1 0 0,0 0-1,0 0 1,1 1 0,-1 0-1,0-1 1,0 1 0,0 1-1,0-1 1,1 1-1,-1-1 1,0 1 0,0 0-1,1 1 1,-1-1 0,-1 1 70,-9 4-445,0 1-1,0 1 1,0 0 0,1 1 0,0 0-1,0 1 446,-3 3-466,1 1-1,1 1 1,0 0-1,-2 4 467,-15 22-309</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4T14:36:20.360"/>
    </inkml:context>
    <inkml:brush xml:id="br0">
      <inkml:brushProperty name="width" value="0.05" units="cm"/>
      <inkml:brushProperty name="height" value="0.05" units="cm"/>
    </inkml:brush>
  </inkml:definitions>
  <inkml:trace contextRef="#ctx0" brushRef="#br0">98 86 8320,'-19'4'2419,"13"-3"-2069,1 0 1,-1 1-1,0-1 0,1 1 0,-1 1 1,-4 2-351,7-4 1,1 1 0,0-1 0,0 1 0,0 0 0,1 0 0,-1 0 0,0 0 0,1 1 0,-1-1-1,1 0 1,0 0 0,0 1 0,-1-1 0,2 1 0,-1-1 0,0 1 0,0 0 0,1 0-1,-3 14 97,1 1-1,0 0 0,2 0 0,0 0 0,1 0 1,0 0-1,4 13-96,1-1 306,2-1 0,0 0 1,2 0-1,3 5-306,-1-7 414,0-1 0,1-1 1,11 15-415,-20-34 72,0 0 0,0-1 0,1 1 0,-1-1 0,2 1 0,-1-2 0,0 1 0,1 0 0,0-1 0,0 0 0,0-1 0,0 1 0,1-1 0,0 0-1,-1-1 1,7 2-72,-8-3 51,-1-1-1,0 0 0,1 0 0,-1 0 0,0-1 0,1 0 0,-1 0 0,0 0 0,0 0 0,0 0 0,0-1 0,0 0 1,0 0-1,0 0 0,0 0 0,-1 0 0,1-1 0,-1 0 0,0 0 0,0 0 0,0 0 0,0 0 0,0-1 0,-1 1 0,1-1-50,3-5 55,0 0 0,0-1-1,-1 0 1,0 0 0,-1 0-1,0 0 1,-1-1 0,0 0-1,0-1-54,3-34 299,-2-1-1,-3 1 1,-1-3-299,0 46 0,3-18-52,-3 21 50,1 0 0,-1-1-1,0 1 1,0 0 0,0 0-1,0 0 1,1 0 0,-1 0 0,0 0-1,0 0 1,0 0 0,1 0-1,-1 0 1,0 0 0,0-1-1,0 1 1,1 0 0,-1 0 0,0 0-1,0 1 1,0-1 0,1 0-1,-1 0 1,0 0 0,0 0-1,0 0 1,1 0 0,-1 0 0,0 0-1,0 0 1,0 0 0,1 0-1,-1 1 1,0-1 0,0 0-1,0 0 1,0 0 0,0 0 0,1 0-1,-1 1 1,0-1 0,0 0-1,0 0 1,0 0 0,0 1 2,20 33-204,-15-23 179,3 2 16,0 0 0,0 0-1,1-1 1,0 0 0,1 0-1,1-1 1,0 0-1,0-1 1,11 6 9,-15-11 46,0 0 0,0-1 1,1 0-1,0-1 0,0 0 0,0 0 0,0 0 0,0-1 1,0-1-1,1 1 0,-1-1 0,1-1 0,-1 1 0,1-1 1,-1-1-1,1 0 0,-1 0 0,1-1-46,1 0 109,1-1-1,-1 0 1,-1-1 0,1 0-1,0 0 1,-1-1 0,0-1-1,0 1 1,-1-1-1,1-1 1,-1 0 0,3-3-109,-1-1 83,-1 0 0,0-1 0,-1 0 0,0 0 0,0-1 0,-2 0 0,1 0 0,0-7-83,2-5-622,-1-1 0,-1-1 1,-1 0-1,-1-8 622,0-8-4074,-2-1 1,-2-6 4073,-1 22-1024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4T14:36:20.999"/>
    </inkml:context>
    <inkml:brush xml:id="br0">
      <inkml:brushProperty name="width" value="0.05" units="cm"/>
      <inkml:brushProperty name="height" value="0.05" units="cm"/>
    </inkml:brush>
  </inkml:definitions>
  <inkml:trace contextRef="#ctx0" brushRef="#br0">217 625 12544,'17'-7'1963,"1"-1"1,-2-1-1,2-1-1963,-3 1 582,-1-1-1,0-1 1,5-5-582,-9 7-87,-1 0 1,0-1 0,-1 0 0,0 0 0,-1 0 0,0-1-1,0 0 1,-1-1 0,-1 0 0,4-11 86,-7 17 28,-1 0 0,0-1 0,0 1 0,0-1 0,-1 1 0,0-1 0,0 1 0,-1-1 0,1 1 0,-1-1 0,-1 1 0,0-1 0,1 1 0,-2 0 0,1 0 0,-1 0 0,0 0 0,0 0 0,-1 1 0,1 0 0,-1-1 0,-1 1 0,1 0 0,-1 1 0,1-1 0,-1 1 0,0 0 0,-1 0 0,1 1 0,-1-1 0,0 1 0,0 1 0,0-1 0,0 1 0,0 0 0,0 0 0,-1 1 0,1-1 0,-1 1 0,1 1 0,-1 0 0,1 0 0,-1 0 0,0 0-28,-6 2-32,1 1 0,0-1 0,0 2 1,0 0-1,0 0 0,1 1 0,0 1 1,0 0-1,0 0 0,1 1 0,-1 0 1,2 1-1,-1 0 0,1 1 0,0 0 1,1 0-1,0 1 0,0 1 32,-2 3-29,1 0 1,1 1-1,0 0 0,1 0 1,1 0-1,0 1 1,1 0-1,1 0 0,1 1 1,0-1-1,1 1 0,0 0 1,2 4 28,0-10-16,0-1 1,1 1-1,0 0 1,1-1-1,0 1 0,1-1 1,0 0-1,1 0 1,0 0-1,0 0 1,4 4 15,-4-7 6,1-1 1,-1 0 0,1 0-1,1-1 1,-1 1 0,1-1 0,-1 0-1,1-1 1,1 1 0,-1-1-1,1 0 1,0-1 0,-1 0-1,1 0 1,1 0 0,1 0-7,4 0 23,1 0 1,-1-1 0,0-1 0,1 1-1,-1-2 1,0 0 0,1-1-1,-1 0 1,1-1 0,-1-1-1,0 0 1,0 0 0,12-6-24,7-5 51,-1-1 0,0-2 0,-1-1 0,21-17-51,101-63-75,-144 94 116,0 0 0,1 1 1,-1 0-1,1 0 0,0 1 0,7-1-41,-10 2 60,0 0-1,1 0 1,-1 0 0,0-1-1,0 0 1,0 0 0,-1-1 0,1 1-1,-1-1 1,1-1 0,-1 1-1,0-1 1,0 0 0,1-1-60,47-55 623,51-55-84,-39 40-667,-40 44-869,27-24 997,20-9-6784,17-8 6784,-43 36-746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4T14:36:21.599"/>
    </inkml:context>
    <inkml:brush xml:id="br0">
      <inkml:brushProperty name="width" value="0.05" units="cm"/>
      <inkml:brushProperty name="height" value="0.05" units="cm"/>
    </inkml:brush>
  </inkml:definitions>
  <inkml:trace contextRef="#ctx0" brushRef="#br0">204 1102 11520,'-4'2'435,"-1"0"1,1 1 0,0 0-1,0 0 1,0 0 0,0 0-1,1 0 1,0 1 0,-1 0-1,1 0 1,0 0 0,1 0-1,-1 1-435,2-4-25,1 0-1,0 0 1,-1 0-1,1 0 1,-1 0-1,0 0 0,1 0 1,-1 0-1,0 0 1,0 0-1,1-1 0,-1 1 1,0 0-1,0 0 1,0-1-1,0 1 1,0-1-1,0 1 0,0-1 1,0 1-1,0-1 1,-1 1 25,1-1 4,-1 0 0,1-1 0,0 1 1,0 0-1,0-1 0,0 1 0,0 0 1,0-1-1,0 1 0,0-1 0,0 1 1,0-1-1,1 0 0,-1 1 0,0-1 1,0 0-1,0 0 0,1 0 0,-1 0-4,-4-6 170,0 0 0,0 0 0,1-1 0,0 0-1,0-2-169,3 9 23,-12-32 670,1-1 0,2 0 1,1 0-1,-4-35-693,-10-143 380,22 199-355,-4-62-55,4 1 0,5-49 30,-1 85-16,2-1-1,2 2 0,1-1 0,2 1 0,15-35 17,-21 61 0,1-1 0,1 1 0,0 0 0,1 0 0,0 1 0,0 0 0,1 0 0,0 1 0,6-5 0,-9 10 0,0 0 0,0 0 0,0 1 0,0 0 0,0 0 0,1 0 0,-1 1 0,1 0 0,0 0 0,-1 0 0,1 1 0,0 0 0,0 0 0,0 0 0,0 1 0,0 0 0,1 0 0,-1 0 0,0 1 0,2 0 0,5 2-4,0 1 0,1 0-1,-1 1 1,-1 1 0,1 0-1,-1 0 1,10 8 4,18 13-98,21 21 98,-38-30-37,44 35-175,200 167-1405,-207-162-2698,-57-55 3704,10 13-2794,-13-15 3241,0 1-1,0-1 0,0 0 1,0 0-1,0 0 0,-1 0 1,1 0-1,0 0 0,0 0 1,-1 1-1,1-1 0,-1 0 1,1 0-1,-1 0 0,1 0 1,-1 0 164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4T14:36:22.131"/>
    </inkml:context>
    <inkml:brush xml:id="br0">
      <inkml:brushProperty name="width" value="0.05" units="cm"/>
      <inkml:brushProperty name="height" value="0.05" units="cm"/>
    </inkml:brush>
  </inkml:definitions>
  <inkml:trace contextRef="#ctx0" brushRef="#br0">1 431 12032,'67'-28'6306,"38"-11"-7508,-104 39 1185,110-41-6052,35-22 6069,-81 31-21,-1-3 0,48-36 21,-102 64-102,30-18-1154,-38 24 1077,0 0 1,0 0 0,0 1 0,1-1 0,-1 0 0,0 1-1,0-1 1,1 1 0,-1 0 0,0 0 0,1 0 0,-1 0-1,0 0 1,1 1 0,-1-1 0,0 1 0,1-1-1,-1 1 179,-1 0 45,1 0-1,-1 0 0,0 0 0,0 0 0,0 0 0,1 0 0,-1 0 0,0 0 0,-1 0 0,1 1 0,0-1 0,0 0 0,0 1 0,-1-1 0,1 1 0,-1-1 0,1 0 0,-1 1 0,1 0 0,-1-1 1,0 1-1,0-1 0,0 1 0,0-1 0,0 1 0,0 0-44,-6 46 4049,4-38-3020,-4 27 1439,1-1 0,1 22-2468,3-45 60,2-1-1,0 0 1,0 0-1,1 1 1,0-1-1,1-1 1,1 1 0,0 0-1,4 8-59,-6-17 20,0 1 1,0-1-1,1 0 0,-1 0 1,1 0-1,0 0 0,0 0 0,0 0 1,0-1-1,0 1 0,1-1 1,-1 0-1,1 0 0,0 0 0,-1-1 1,1 1-1,0-1 0,0 0 1,0 0-1,0 0 0,0 0 0,0-1 1,0 0-1,0 0 0,0 0 1,4-1-22,4 0 86,0 0 0,-1-1 0,1-1-1,0 0 1,-1 0 0,0-1 0,0-1-1,9-5-84,39-24-78,-2-3 0,-2-1 0,47-45 78,-92 74-302,-1-1 0,0-1 0,0 0 0,-1 0 0,0-1 0,-1 0 0,5-11 302,-1 0-1240,-1-1 0,-1-1-1,4-19 1241,-2-5-602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4T14:36:22.792"/>
    </inkml:context>
    <inkml:brush xml:id="br0">
      <inkml:brushProperty name="width" value="0.05" units="cm"/>
      <inkml:brushProperty name="height" value="0.05" units="cm"/>
    </inkml:brush>
  </inkml:definitions>
  <inkml:trace contextRef="#ctx0" brushRef="#br0">0 0 12288,'12'28'6058,"13"24"-6058,-11-25 80,-2-1 0,5 18-80,14 56-2119,6 53 2119,-24-94-195,-11-51 191,11 51-9,-1 8 13,-9-49 320,-2-1 0,0 0 0,-1 1 0,0-1 0,-2 1 0,-1 4-320,2-17 883,-1-5-399,-2-11-349,0-22-693,4 22 534,0 0 0,1 0 0,0 0-1,1 0 1,0 0 0,1 1 0,0-1-1,0 1 1,1 0 0,1-1 0,-1 2 0,2-1-1,-1 1 1,2-1 0,-1 2 0,1-1-1,0 1 1,1 0 0,0 0 0,0 1-1,1 0 1,8-5 24,35-20 678,35-14-678,-14 7 170,-73 39-169,0 0 1,0 0-1,0 1 0,-1-1 0,1 0 0,0 0 1,0 0-1,0 0 0,0 0 0,0 1 1,0-1-1,0 0 0,0 0 0,0 0 1,0 0-1,0 1 0,0-1 0,0 0 0,0 0 1,0 0-1,0 0 0,0 0 0,0 1 1,0-1-1,0 0 0,0 0 0,0 0 1,1 0-1,-1 0 0,0 1 0,0-1 1,0 0-1,0 0 0,0 0 0,0 0 0,0 0 1,0 0-1,1 0 0,-1 0 0,0 1 1,0-1-1,0 0 0,0 0 0,0 0 1,1 0-1,-1 0 0,0 0 0,0 0 0,0 0 1,0 0-1,0 0 0,1 0 0,-1 0 1,0 0-1,0 0 0,0 0 0,0 0 1,1 0-1,-1 0 0,0 0 0,0 0 0,0 0 1,0 0-1,0 0 0,0-1 0,1 1-1,-7 14 15,-4 4-1,-10 17-79,-12 29 65,26-51-12,2 0 0,-1 1 0,2-1 0,-1 1 0,2 0 0,-1 14 12,2-21 11,1 0-1,0 1 0,1-1 1,-1 0-1,2 0 0,-1 1 1,1-1-1,0 0 1,0 0-1,1-1 0,3 7-10,-5-10 18,1 0-1,0 0 0,0 0 1,0-1-1,1 1 0,-1-1 1,0 0-1,1 0 1,0 1-1,-1-2 0,1 1 1,0 0-1,0-1 0,0 1 1,0-1-1,1 0 0,-1 0 1,0 0-1,0 0 1,1 0-1,-1-1 0,0 0 1,1 0-1,-1 0 0,0 0 1,3 0-18,5-2 87,0 0 1,0-1 0,0 0-1,0 0 1,-1-1 0,0-1-1,1 0 1,-1 0-1,-1-1 1,1 0 0,-1-1-1,3-2-87,1-2 100,-1 0-1,0-1 0,-1-1 0,0 1 0,-1-1 1,-1-1-1,0 0 0,0-2-99,0-2-108,-2 0 0,0-1 0,-1 0 0,-1-1 1,-1 1-1,0-1 0,-2 0 0,0 0 0,-1 0 0,-2 0 0,0 0 0,0 0 0,-3-4 108,3 19-565,0 0-1,0 1 0,-1-1 0,1 0 1,-1 1-1,0-1 0,-1 1 1,1 0-1,-1 0 0,0 0 0,0 0 1,0 0-1,-2-1 566,3 3-789</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04T14:36:23.393"/>
    </inkml:context>
    <inkml:brush xml:id="br0">
      <inkml:brushProperty name="width" value="0.05" units="cm"/>
      <inkml:brushProperty name="height" value="0.05" units="cm"/>
    </inkml:brush>
  </inkml:definitions>
  <inkml:trace contextRef="#ctx0" brushRef="#br0">70 700 11904,'-1'20'6413,"-2"-31"-5167,-2-13-580,-12-44 107,4-1 0,3 0 1,3-1-1,3-2-773,-6-21-485,10 93 471,0-1 0,0 1 0,0 0 0,0-1 0,1 1 0,-1 0 0,0-1 1,0 1-1,0-1 0,0 1 0,0 0 0,1-1 0,-1 1 0,0 0 0,0-1 1,1 1-1,-1 0 0,0-1 0,0 1 0,1 0 0,-1 0 0,0-1 0,1 1 1,-1 0-1,0 0 0,1 0 0,-1 0 0,0-1 0,1 1 0,-1 0 0,1 0 0,-1 0 1,0 0-1,1 0 0,-1 0 0,1 0 0,-1 0 0,0 0 0,1 0 0,-1 0 1,1 0-1,-1 0 0,0 0 0,1 1 0,-1-1 0,0 0 0,1 0 0,-1 0 0,0 0 1,1 1-1,-1-1 0,0 0 0,1 0 0,-1 1 14,28 15-114,-20-11 76,-1-1 50,1 0 0,0-1 0,0 0 0,0 0 0,0-1 0,0 0 0,0 0 0,1-1 0,-1 0 0,1-1 0,-1 0 0,1 0 0,-1-1 0,0 0 0,1 0 0,-1-1 0,0 0 0,0 0 0,0-1 0,0 0 0,0-1 0,0 0-12,7-4 39,0-1 1,-1 0-1,-1-1 0,1 0 0,-1-1 0,-1-1 1,0 0-1,-1-1 0,-1 0 0,8-11-39,0-4 94,19-28 65,-33 51-150,0 0 0,0 0 0,0 1 0,1-1 0,-1 1 1,1 0-1,0 0 0,4-1-9,-8 4 1,1 1 0,-1-1-1,1 0 1,0 1 0,-1 0 0,1-1 0,0 1 0,-1 0 0,1 0 0,0 0 0,0 0 0,-1 0 0,1 0 0,0 0 0,0 0 0,-1 1 0,1-1 0,0 1 0,-1 0-1,1-1 1,-1 1 0,1 0 0,-1 0 0,1 0 0,0 0-1,4 4-8,1 1 1,-1 0-1,0 0 0,-1 0 0,1 1 8,13 14-27,9 3-845,1-1 0,0-1 1,3-1 871,-17-12-1571,0-1 1,1-1-1,5 2 1571,-10-5-1647,0-1 0,-1 0 0,1 0 0,0-2 0,6 1 1647,19-1-1392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E25B70-4939-4020-A0C2-C3B9D9929A53}" type="datetimeFigureOut">
              <a:rPr lang="en-GB" smtClean="0"/>
              <a:t>09/03/2020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8DB791-B4AA-43CE-B54D-B560195FE6FC}" type="slidenum">
              <a:rPr lang="en-GB" smtClean="0"/>
              <a:t>‹#›</a:t>
            </a:fld>
            <a:endParaRPr lang="en-GB"/>
          </a:p>
        </p:txBody>
      </p:sp>
    </p:spTree>
    <p:extLst>
      <p:ext uri="{BB962C8B-B14F-4D97-AF65-F5344CB8AC3E}">
        <p14:creationId xmlns:p14="http://schemas.microsoft.com/office/powerpoint/2010/main" val="1111845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Creating a Knowledge Base</a:t>
            </a:r>
          </a:p>
          <a:p>
            <a:r>
              <a:rPr lang="en-GB" dirty="0"/>
              <a:t>Types of files</a:t>
            </a:r>
          </a:p>
          <a:p>
            <a:r>
              <a:rPr lang="en-GB" dirty="0"/>
              <a:t>URLs</a:t>
            </a:r>
          </a:p>
          <a:p>
            <a:r>
              <a:rPr lang="en-GB" dirty="0"/>
              <a:t>Chit chat</a:t>
            </a:r>
          </a:p>
          <a:p>
            <a:r>
              <a:rPr lang="en-GB" dirty="0"/>
              <a:t>Create the Bot.</a:t>
            </a:r>
          </a:p>
          <a:p>
            <a:r>
              <a:rPr lang="en-GB" dirty="0"/>
              <a:t>What can I do with that Bot? – </a:t>
            </a:r>
            <a:r>
              <a:rPr lang="en-GB" dirty="0" err="1"/>
              <a:t>Sharepoint</a:t>
            </a:r>
            <a:r>
              <a:rPr lang="en-GB" dirty="0"/>
              <a:t>/Web page / Teams?</a:t>
            </a:r>
          </a:p>
          <a:p>
            <a:r>
              <a:rPr lang="en-GB" dirty="0"/>
              <a:t>Explain that this includes some cognitive services e.g. LUIS for natural language understanding</a:t>
            </a:r>
          </a:p>
          <a:p>
            <a:r>
              <a:rPr lang="en-GB" dirty="0"/>
              <a:t>Other cognitive services – text and image recognition for images/docs in </a:t>
            </a:r>
            <a:r>
              <a:rPr lang="en-GB" dirty="0" err="1"/>
              <a:t>sharepoint</a:t>
            </a:r>
            <a:endParaRPr lang="en-GB" dirty="0"/>
          </a:p>
          <a:p>
            <a:r>
              <a:rPr lang="en-GB" dirty="0"/>
              <a:t>Content moderator</a:t>
            </a:r>
          </a:p>
          <a:p>
            <a:endParaRPr lang="en-GB" dirty="0"/>
          </a:p>
        </p:txBody>
      </p:sp>
      <p:sp>
        <p:nvSpPr>
          <p:cNvPr id="4" name="Slide Number Placeholder 3"/>
          <p:cNvSpPr>
            <a:spLocks noGrp="1"/>
          </p:cNvSpPr>
          <p:nvPr>
            <p:ph type="sldNum" sz="quarter" idx="5"/>
          </p:nvPr>
        </p:nvSpPr>
        <p:spPr/>
        <p:txBody>
          <a:bodyPr/>
          <a:lstStyle/>
          <a:p>
            <a:fld id="{CB8DB791-B4AA-43CE-B54D-B560195FE6FC}" type="slidenum">
              <a:rPr lang="en-GB" smtClean="0"/>
              <a:t>12</a:t>
            </a:fld>
            <a:endParaRPr lang="en-GB"/>
          </a:p>
        </p:txBody>
      </p:sp>
    </p:spTree>
    <p:extLst>
      <p:ext uri="{BB962C8B-B14F-4D97-AF65-F5344CB8AC3E}">
        <p14:creationId xmlns:p14="http://schemas.microsoft.com/office/powerpoint/2010/main" val="1487065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Form embedded for parent in website – triggers flow and alert on </a:t>
            </a:r>
            <a:r>
              <a:rPr lang="en-GB" dirty="0" err="1"/>
              <a:t>powerapp</a:t>
            </a:r>
            <a:r>
              <a:rPr lang="en-GB" dirty="0"/>
              <a:t>? Or start a planner and post in Teams</a:t>
            </a:r>
          </a:p>
          <a:p>
            <a:endParaRPr lang="en-GB" dirty="0"/>
          </a:p>
        </p:txBody>
      </p:sp>
      <p:sp>
        <p:nvSpPr>
          <p:cNvPr id="4" name="Slide Number Placeholder 3"/>
          <p:cNvSpPr>
            <a:spLocks noGrp="1"/>
          </p:cNvSpPr>
          <p:nvPr>
            <p:ph type="sldNum" sz="quarter" idx="5"/>
          </p:nvPr>
        </p:nvSpPr>
        <p:spPr/>
        <p:txBody>
          <a:bodyPr/>
          <a:lstStyle/>
          <a:p>
            <a:fld id="{CB8DB791-B4AA-43CE-B54D-B560195FE6FC}" type="slidenum">
              <a:rPr lang="en-GB" smtClean="0"/>
              <a:t>22</a:t>
            </a:fld>
            <a:endParaRPr lang="en-GB"/>
          </a:p>
        </p:txBody>
      </p:sp>
    </p:spTree>
    <p:extLst>
      <p:ext uri="{BB962C8B-B14F-4D97-AF65-F5344CB8AC3E}">
        <p14:creationId xmlns:p14="http://schemas.microsoft.com/office/powerpoint/2010/main" val="1923549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Create a list in </a:t>
            </a:r>
            <a:r>
              <a:rPr lang="en-GB" dirty="0" err="1"/>
              <a:t>sharepoint</a:t>
            </a:r>
            <a:endParaRPr lang="en-GB" dirty="0"/>
          </a:p>
          <a:p>
            <a:r>
              <a:rPr lang="en-GB" dirty="0"/>
              <a:t>Create a Flow from that list</a:t>
            </a:r>
          </a:p>
          <a:p>
            <a:r>
              <a:rPr lang="en-GB" dirty="0"/>
              <a:t>Show Twitter connection</a:t>
            </a:r>
          </a:p>
          <a:p>
            <a:r>
              <a:rPr lang="en-GB" dirty="0"/>
              <a:t>Show cognitive services- text recognition from Twitter into </a:t>
            </a:r>
            <a:r>
              <a:rPr lang="en-GB" dirty="0" err="1"/>
              <a:t>sharepoint</a:t>
            </a:r>
            <a:r>
              <a:rPr lang="en-GB" dirty="0"/>
              <a:t> list</a:t>
            </a:r>
          </a:p>
          <a:p>
            <a:endParaRPr lang="en-GB" dirty="0"/>
          </a:p>
          <a:p>
            <a:r>
              <a:rPr lang="en-GB" dirty="0"/>
              <a:t>Save files to </a:t>
            </a:r>
            <a:r>
              <a:rPr lang="en-GB" dirty="0" err="1"/>
              <a:t>Onedrive</a:t>
            </a:r>
            <a:endParaRPr lang="en-GB" dirty="0"/>
          </a:p>
          <a:p>
            <a:r>
              <a:rPr lang="en-GB" dirty="0"/>
              <a:t>Build in </a:t>
            </a:r>
            <a:r>
              <a:rPr lang="en-GB" dirty="0" err="1"/>
              <a:t>QnA</a:t>
            </a:r>
            <a:r>
              <a:rPr lang="en-GB" dirty="0"/>
              <a:t> Bot e.g. the Yammer </a:t>
            </a:r>
            <a:r>
              <a:rPr lang="en-GB" dirty="0" err="1"/>
              <a:t>QnA</a:t>
            </a:r>
            <a:r>
              <a:rPr lang="en-GB" dirty="0"/>
              <a:t> bot</a:t>
            </a:r>
          </a:p>
          <a:p>
            <a:r>
              <a:rPr lang="en-GB" dirty="0"/>
              <a:t>Forms to </a:t>
            </a:r>
            <a:r>
              <a:rPr lang="en-GB" dirty="0" err="1"/>
              <a:t>sharepoint</a:t>
            </a:r>
            <a:r>
              <a:rPr lang="en-GB" dirty="0"/>
              <a:t> and email.</a:t>
            </a:r>
          </a:p>
          <a:p>
            <a:endParaRPr lang="en-GB" dirty="0"/>
          </a:p>
        </p:txBody>
      </p:sp>
      <p:sp>
        <p:nvSpPr>
          <p:cNvPr id="4" name="Slide Number Placeholder 3"/>
          <p:cNvSpPr>
            <a:spLocks noGrp="1"/>
          </p:cNvSpPr>
          <p:nvPr>
            <p:ph type="sldNum" sz="quarter" idx="5"/>
          </p:nvPr>
        </p:nvSpPr>
        <p:spPr/>
        <p:txBody>
          <a:bodyPr/>
          <a:lstStyle/>
          <a:p>
            <a:fld id="{CB8DB791-B4AA-43CE-B54D-B560195FE6FC}" type="slidenum">
              <a:rPr lang="en-GB" smtClean="0"/>
              <a:t>13</a:t>
            </a:fld>
            <a:endParaRPr lang="en-GB"/>
          </a:p>
        </p:txBody>
      </p:sp>
    </p:spTree>
    <p:extLst>
      <p:ext uri="{BB962C8B-B14F-4D97-AF65-F5344CB8AC3E}">
        <p14:creationId xmlns:p14="http://schemas.microsoft.com/office/powerpoint/2010/main" val="403416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Microsoft Flow allows users to set up no-code automated workflows between apps and services to synchronize files, get notifications, collect data, and much more.</a:t>
            </a:r>
          </a:p>
          <a:p>
            <a:r>
              <a:rPr lang="en-US" sz="1200" kern="1200" dirty="0">
                <a:solidFill>
                  <a:schemeClr val="tx1"/>
                </a:solidFill>
                <a:effectLst/>
                <a:latin typeface="+mn-lt"/>
                <a:ea typeface="+mn-ea"/>
                <a:cs typeface="+mn-cs"/>
              </a:rPr>
              <a:t>In this demo, you will learn how to extract rich information from images automatically, using Microsoft Flow and Azure Cognitive Services. Specifically, you will:</a:t>
            </a:r>
          </a:p>
          <a:p>
            <a:pPr lvl="0"/>
            <a:r>
              <a:rPr lang="en-US" sz="1200" kern="1200" dirty="0">
                <a:solidFill>
                  <a:schemeClr val="tx1"/>
                </a:solidFill>
                <a:effectLst/>
                <a:latin typeface="+mn-lt"/>
                <a:ea typeface="+mn-ea"/>
                <a:cs typeface="+mn-cs"/>
              </a:rPr>
              <a:t>Identify and show a simple use case for automated image analysis and classification, then discuss extensions to more elaborate use cases. </a:t>
            </a:r>
          </a:p>
          <a:p>
            <a:pPr lvl="0"/>
            <a:r>
              <a:rPr lang="en-US" sz="1200" kern="1200" dirty="0">
                <a:solidFill>
                  <a:schemeClr val="tx1"/>
                </a:solidFill>
                <a:effectLst/>
                <a:latin typeface="+mn-lt"/>
                <a:ea typeface="+mn-ea"/>
                <a:cs typeface="+mn-cs"/>
              </a:rPr>
              <a:t>Become familiar with key Flow features, including virtual buttons, flow triggers, loops, conditional logic, and more.</a:t>
            </a:r>
          </a:p>
          <a:p>
            <a:pPr lvl="0"/>
            <a:r>
              <a:rPr lang="en-US" sz="1200" kern="1200" dirty="0">
                <a:solidFill>
                  <a:schemeClr val="tx1"/>
                </a:solidFill>
                <a:effectLst/>
                <a:latin typeface="+mn-lt"/>
                <a:ea typeface="+mn-ea"/>
                <a:cs typeface="+mn-cs"/>
              </a:rPr>
              <a:t>Build a flow without code in under 10 minutes to confirm the presence and probability of a specific tag, and confirm that it works in the Flow mobile app.</a:t>
            </a:r>
          </a:p>
          <a:p>
            <a:endParaRPr lang="en-US" sz="1200" b="1" u="none" strike="noStrike" kern="1200" dirty="0">
              <a:solidFill>
                <a:schemeClr val="tx1"/>
              </a:solidFill>
              <a:effectLst>
                <a:glow>
                  <a:srgbClr val="000000"/>
                </a:glow>
                <a:reflection stA="0" endPos="0" fadeDir="0" sx="0" sy="0"/>
              </a:effectLst>
              <a:latin typeface="+mn-lt"/>
              <a:ea typeface="+mn-ea"/>
              <a:cs typeface="+mn-cs"/>
            </a:endParaRPr>
          </a:p>
          <a:p>
            <a:r>
              <a:rPr lang="en-GB" dirty="0"/>
              <a:t>Create a list in </a:t>
            </a:r>
            <a:r>
              <a:rPr lang="en-GB" dirty="0" err="1"/>
              <a:t>sharepoint</a:t>
            </a:r>
            <a:endParaRPr lang="en-GB" dirty="0"/>
          </a:p>
          <a:p>
            <a:r>
              <a:rPr lang="en-GB" dirty="0"/>
              <a:t>Create a Flow from that list</a:t>
            </a:r>
          </a:p>
          <a:p>
            <a:r>
              <a:rPr lang="en-GB" dirty="0"/>
              <a:t>Show Twitter connection</a:t>
            </a:r>
          </a:p>
          <a:p>
            <a:r>
              <a:rPr lang="en-GB" dirty="0"/>
              <a:t>Show cognitive services- text recognition from Twitter into </a:t>
            </a:r>
            <a:r>
              <a:rPr lang="en-GB" dirty="0" err="1"/>
              <a:t>sharepoint</a:t>
            </a:r>
            <a:r>
              <a:rPr lang="en-GB" dirty="0"/>
              <a:t> list</a:t>
            </a:r>
          </a:p>
          <a:p>
            <a:endParaRPr lang="en-GB" dirty="0"/>
          </a:p>
          <a:p>
            <a:r>
              <a:rPr lang="en-GB" dirty="0"/>
              <a:t>Save files to </a:t>
            </a:r>
            <a:r>
              <a:rPr lang="en-GB" dirty="0" err="1"/>
              <a:t>Onedrive</a:t>
            </a:r>
            <a:endParaRPr lang="en-GB" dirty="0"/>
          </a:p>
          <a:p>
            <a:r>
              <a:rPr lang="en-GB" dirty="0"/>
              <a:t>Build in </a:t>
            </a:r>
            <a:r>
              <a:rPr lang="en-GB" dirty="0" err="1"/>
              <a:t>QnA</a:t>
            </a:r>
            <a:r>
              <a:rPr lang="en-GB" dirty="0"/>
              <a:t> Bot e.g. the Yammer </a:t>
            </a:r>
            <a:r>
              <a:rPr lang="en-GB" dirty="0" err="1"/>
              <a:t>QnA</a:t>
            </a:r>
            <a:r>
              <a:rPr lang="en-GB" dirty="0"/>
              <a:t> bot</a:t>
            </a:r>
          </a:p>
          <a:p>
            <a:r>
              <a:rPr lang="en-GB" dirty="0"/>
              <a:t>Forms to </a:t>
            </a:r>
            <a:r>
              <a:rPr lang="en-GB" dirty="0" err="1"/>
              <a:t>sharepoint</a:t>
            </a:r>
            <a:r>
              <a:rPr lang="en-GB"/>
              <a:t> and email.</a:t>
            </a:r>
            <a:endParaRPr lang="en-GB" dirty="0"/>
          </a:p>
        </p:txBody>
      </p:sp>
      <p:sp>
        <p:nvSpPr>
          <p:cNvPr id="4" name="Slide Number Placeholder 3"/>
          <p:cNvSpPr>
            <a:spLocks noGrp="1"/>
          </p:cNvSpPr>
          <p:nvPr>
            <p:ph type="sldNum" sz="quarter" idx="10"/>
          </p:nvPr>
        </p:nvSpPr>
        <p:spPr/>
        <p:txBody>
          <a:bodyPr/>
          <a:lstStyle/>
          <a:p>
            <a:fld id="{A0627057-6B10-4D25-9214-05EE21194920}" type="slidenum">
              <a:rPr lang="en-US" smtClean="0"/>
              <a:t>14</a:t>
            </a:fld>
            <a:endParaRPr lang="en-US" dirty="0"/>
          </a:p>
        </p:txBody>
      </p:sp>
    </p:spTree>
    <p:extLst>
      <p:ext uri="{BB962C8B-B14F-4D97-AF65-F5344CB8AC3E}">
        <p14:creationId xmlns:p14="http://schemas.microsoft.com/office/powerpoint/2010/main" val="2245830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create an app</a:t>
            </a:r>
          </a:p>
          <a:p>
            <a:r>
              <a:rPr lang="en-GB" dirty="0"/>
              <a:t>Difference between a canvas app </a:t>
            </a:r>
          </a:p>
          <a:p>
            <a:r>
              <a:rPr lang="en-GB" dirty="0"/>
              <a:t>Templates</a:t>
            </a:r>
          </a:p>
          <a:p>
            <a:r>
              <a:rPr lang="en-GB" dirty="0"/>
              <a:t>Demonstrate how easy it is to get going and use the </a:t>
            </a:r>
            <a:r>
              <a:rPr lang="en-GB" dirty="0" err="1"/>
              <a:t>sharepoint</a:t>
            </a:r>
            <a:r>
              <a:rPr lang="en-GB" dirty="0"/>
              <a:t> list to demo how to create a simple app from the </a:t>
            </a:r>
            <a:r>
              <a:rPr lang="en-GB" dirty="0" err="1"/>
              <a:t>sharepoint</a:t>
            </a:r>
            <a:r>
              <a:rPr lang="en-GB" dirty="0"/>
              <a:t> list</a:t>
            </a:r>
          </a:p>
        </p:txBody>
      </p:sp>
      <p:sp>
        <p:nvSpPr>
          <p:cNvPr id="4" name="Slide Number Placeholder 3"/>
          <p:cNvSpPr>
            <a:spLocks noGrp="1"/>
          </p:cNvSpPr>
          <p:nvPr>
            <p:ph type="sldNum" sz="quarter" idx="5"/>
          </p:nvPr>
        </p:nvSpPr>
        <p:spPr/>
        <p:txBody>
          <a:bodyPr/>
          <a:lstStyle/>
          <a:p>
            <a:fld id="{CB8DB791-B4AA-43CE-B54D-B560195FE6FC}" type="slidenum">
              <a:rPr lang="en-GB" smtClean="0"/>
              <a:t>15</a:t>
            </a:fld>
            <a:endParaRPr lang="en-GB"/>
          </a:p>
        </p:txBody>
      </p:sp>
    </p:spTree>
    <p:extLst>
      <p:ext uri="{BB962C8B-B14F-4D97-AF65-F5344CB8AC3E}">
        <p14:creationId xmlns:p14="http://schemas.microsoft.com/office/powerpoint/2010/main" val="3954870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3/9/2020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48776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3/9/2020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0689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Footer Placeholder 3"/>
          <p:cNvSpPr>
            <a:spLocks noGrp="1"/>
          </p:cNvSpPr>
          <p:nvPr>
            <p:ph type="ftr" sz="quarter" idx="10"/>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3/9/2020</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4013051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Microsoft Ignite 2016</a:t>
            </a:r>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3/9/2020 10:04 PM</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dirty="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1898632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Connecting the </a:t>
            </a:r>
            <a:r>
              <a:rPr lang="en-GB" dirty="0" err="1"/>
              <a:t>QnA</a:t>
            </a:r>
            <a:r>
              <a:rPr lang="en-GB" dirty="0"/>
              <a:t> maker</a:t>
            </a:r>
          </a:p>
          <a:p>
            <a:r>
              <a:rPr lang="en-GB" dirty="0" err="1"/>
              <a:t>Sharepoint</a:t>
            </a:r>
            <a:r>
              <a:rPr lang="en-GB" dirty="0"/>
              <a:t> list for requests</a:t>
            </a:r>
          </a:p>
          <a:p>
            <a:r>
              <a:rPr lang="en-GB" dirty="0"/>
              <a:t>Leave request</a:t>
            </a:r>
          </a:p>
          <a:p>
            <a:r>
              <a:rPr lang="en-GB" dirty="0"/>
              <a:t>School visit request</a:t>
            </a:r>
          </a:p>
        </p:txBody>
      </p:sp>
      <p:sp>
        <p:nvSpPr>
          <p:cNvPr id="4" name="Slide Number Placeholder 3"/>
          <p:cNvSpPr>
            <a:spLocks noGrp="1"/>
          </p:cNvSpPr>
          <p:nvPr>
            <p:ph type="sldNum" sz="quarter" idx="5"/>
          </p:nvPr>
        </p:nvSpPr>
        <p:spPr/>
        <p:txBody>
          <a:bodyPr/>
          <a:lstStyle/>
          <a:p>
            <a:fld id="{CB8DB791-B4AA-43CE-B54D-B560195FE6FC}" type="slidenum">
              <a:rPr lang="en-GB" smtClean="0"/>
              <a:t>21</a:t>
            </a:fld>
            <a:endParaRPr lang="en-GB"/>
          </a:p>
        </p:txBody>
      </p:sp>
    </p:spTree>
    <p:extLst>
      <p:ext uri="{BB962C8B-B14F-4D97-AF65-F5344CB8AC3E}">
        <p14:creationId xmlns:p14="http://schemas.microsoft.com/office/powerpoint/2010/main" val="23312966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flip="none" rotWithShape="1">
          <a:gsLst>
            <a:gs pos="0">
              <a:srgbClr val="84C86D"/>
            </a:gs>
            <a:gs pos="100000">
              <a:srgbClr val="48ADC9"/>
            </a:gs>
          </a:gsLst>
          <a:lin ang="27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Gilroy ExtraBold" panose="00000900000000000000" pitchFamily="50" charset="0"/>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C6545978-7B6B-4FED-A53C-912C6A41BACC}" type="datetimeFigureOut">
              <a:rPr lang="en-US" smtClean="0"/>
              <a:pPr/>
              <a:t>3/9/2020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rm.com/seminars</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AD56783-A00C-4E58-929B-0996538F8E32}" type="slidenum">
              <a:rPr lang="en-US" smtClean="0"/>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40596" y="550338"/>
            <a:ext cx="849328" cy="735804"/>
          </a:xfrm>
          <a:prstGeom prst="rect">
            <a:avLst/>
          </a:prstGeom>
        </p:spPr>
      </p:pic>
      <p:grpSp>
        <p:nvGrpSpPr>
          <p:cNvPr id="7" name="Group 6"/>
          <p:cNvGrpSpPr/>
          <p:nvPr userDrawn="1"/>
        </p:nvGrpSpPr>
        <p:grpSpPr>
          <a:xfrm>
            <a:off x="-534379" y="-709703"/>
            <a:ext cx="13410557" cy="8303221"/>
            <a:chOff x="-124804" y="-833528"/>
            <a:chExt cx="13410557" cy="8303221"/>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99619">
              <a:off x="8611522" y="4995357"/>
              <a:ext cx="4674231" cy="2474336"/>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99619">
              <a:off x="-124804" y="-833528"/>
              <a:ext cx="4305300" cy="3086100"/>
            </a:xfrm>
            <a:prstGeom prst="rect">
              <a:avLst/>
            </a:prstGeom>
          </p:spPr>
        </p:pic>
      </p:grpSp>
    </p:spTree>
    <p:extLst>
      <p:ext uri="{BB962C8B-B14F-4D97-AF65-F5344CB8AC3E}">
        <p14:creationId xmlns:p14="http://schemas.microsoft.com/office/powerpoint/2010/main" val="4288244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720636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dirty="0"/>
              <a:t>Click to edit Master text styles</a:t>
            </a:r>
          </a:p>
          <a:p>
            <a:pPr marL="698746" marR="0" lvl="1" indent="-448193" algn="l" defTabSz="914367" rtl="0" eaLnBrk="1" fontAlgn="auto" latinLnBrk="0" hangingPunct="1">
              <a:lnSpc>
                <a:spcPct val="90000"/>
              </a:lnSpc>
              <a:spcBef>
                <a:spcPct val="20000"/>
              </a:spcBef>
              <a:spcAft>
                <a:spcPts val="0"/>
              </a:spcAft>
              <a:buClrTx/>
              <a:buSzPct val="90000"/>
              <a:tabLst/>
            </a:pPr>
            <a:r>
              <a:rPr lang="en-US" dirty="0"/>
              <a:t>Second level</a:t>
            </a:r>
          </a:p>
          <a:p>
            <a:pPr marL="890161" marR="0" lvl="2" indent="-448193" algn="l" defTabSz="914367" rtl="0" eaLnBrk="1" fontAlgn="auto" latinLnBrk="0" hangingPunct="1">
              <a:lnSpc>
                <a:spcPct val="90000"/>
              </a:lnSpc>
              <a:spcBef>
                <a:spcPct val="20000"/>
              </a:spcBef>
              <a:spcAft>
                <a:spcPts val="0"/>
              </a:spcAft>
              <a:buClrTx/>
              <a:buSzPct val="90000"/>
              <a:tabLst/>
            </a:pPr>
            <a:r>
              <a:rPr lang="en-US" dirty="0"/>
              <a:t>Third level</a:t>
            </a:r>
          </a:p>
          <a:p>
            <a:pPr marL="1087802" marR="0" lvl="3" indent="-448193" algn="l" defTabSz="914367" rtl="0" eaLnBrk="1" fontAlgn="auto" latinLnBrk="0" hangingPunct="1">
              <a:lnSpc>
                <a:spcPct val="90000"/>
              </a:lnSpc>
              <a:spcBef>
                <a:spcPct val="20000"/>
              </a:spcBef>
              <a:spcAft>
                <a:spcPts val="0"/>
              </a:spcAft>
              <a:buClrTx/>
              <a:buSzPct val="90000"/>
              <a:tabLst/>
            </a:pPr>
            <a:r>
              <a:rPr lang="en-US" dirty="0"/>
              <a:t>Fourth level</a:t>
            </a:r>
          </a:p>
          <a:p>
            <a:pPr marL="1285443" marR="0" lvl="4" indent="-448193" algn="l" defTabSz="914367" rtl="0" eaLnBrk="1" fontAlgn="auto" latinLnBrk="0" hangingPunct="1">
              <a:lnSpc>
                <a:spcPct val="90000"/>
              </a:lnSpc>
              <a:spcBef>
                <a:spcPct val="20000"/>
              </a:spcBef>
              <a:spcAft>
                <a:spcPts val="0"/>
              </a:spcAft>
              <a:buClrTx/>
              <a:buSzPct val="90000"/>
              <a:tabLst/>
            </a:pPr>
            <a:r>
              <a:rPr lang="en-US" dirty="0"/>
              <a:t>Fifth level</a:t>
            </a:r>
          </a:p>
        </p:txBody>
      </p:sp>
    </p:spTree>
    <p:extLst>
      <p:ext uri="{BB962C8B-B14F-4D97-AF65-F5344CB8AC3E}">
        <p14:creationId xmlns:p14="http://schemas.microsoft.com/office/powerpoint/2010/main" val="356951931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dirty="0"/>
              <a:t>Click to edit Master text styles</a:t>
            </a:r>
          </a:p>
          <a:p>
            <a:pPr marL="418625" marR="0" lvl="1" indent="-16807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Second level</a:t>
            </a:r>
          </a:p>
          <a:p>
            <a:pPr marL="627160" marR="0" lvl="2" indent="-185191"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Third level</a:t>
            </a:r>
          </a:p>
          <a:p>
            <a:pPr marL="812350" marR="0" lvl="3" indent="-17274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Fourth level</a:t>
            </a:r>
          </a:p>
          <a:p>
            <a:pPr marL="1003766" marR="0" lvl="4" indent="-16651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Fifth level</a:t>
            </a:r>
          </a:p>
        </p:txBody>
      </p:sp>
    </p:spTree>
    <p:extLst>
      <p:ext uri="{BB962C8B-B14F-4D97-AF65-F5344CB8AC3E}">
        <p14:creationId xmlns:p14="http://schemas.microsoft.com/office/powerpoint/2010/main" val="343594209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54243080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553478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0581563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59027024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9625452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1677952019"/>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7292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rgbClr val="4EB0F7"/>
            </a:gs>
            <a:gs pos="100000">
              <a:srgbClr val="6C70E7"/>
            </a:gs>
          </a:gsLst>
          <a:lin ang="27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899619">
            <a:off x="8201947" y="5119182"/>
            <a:ext cx="4674231" cy="247433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99619">
            <a:off x="-534379" y="-709703"/>
            <a:ext cx="4305300" cy="30861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Gilroy ExtraBold" panose="00000900000000000000" pitchFamily="50" charset="0"/>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C6545978-7B6B-4FED-A53C-912C6A41BACC}" type="datetimeFigureOut">
              <a:rPr lang="en-US" smtClean="0"/>
              <a:pPr/>
              <a:t>3/9/2020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rm.com/seminars</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AD56783-A00C-4E58-929B-0996538F8E32}" type="slidenum">
              <a:rPr lang="en-US" smtClean="0"/>
              <a:pPr/>
              <a:t>‹#›</a:t>
            </a:fld>
            <a:endParaRPr lang="en-US"/>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29136" y="258109"/>
            <a:ext cx="849328" cy="735804"/>
          </a:xfrm>
          <a:prstGeom prst="rect">
            <a:avLst/>
          </a:prstGeom>
        </p:spPr>
      </p:pic>
    </p:spTree>
    <p:extLst>
      <p:ext uri="{BB962C8B-B14F-4D97-AF65-F5344CB8AC3E}">
        <p14:creationId xmlns:p14="http://schemas.microsoft.com/office/powerpoint/2010/main" val="3876387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8398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0196449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8641498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398850746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Fact Layout_Accent Color 2">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a:t>Click to edit Master title style</a:t>
            </a:r>
          </a:p>
        </p:txBody>
      </p:sp>
    </p:spTree>
    <p:extLst>
      <p:ext uri="{BB962C8B-B14F-4D97-AF65-F5344CB8AC3E}">
        <p14:creationId xmlns:p14="http://schemas.microsoft.com/office/powerpoint/2010/main" val="5592978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60639" y="455471"/>
            <a:ext cx="10207362" cy="1125823"/>
          </a:xfrm>
        </p:spPr>
        <p:txBody>
          <a:bodyPr anchor="ctr">
            <a:normAutofit/>
          </a:bodyPr>
          <a:lstStyle>
            <a:lvl1pPr algn="l">
              <a:defRPr sz="4800"/>
            </a:lvl1pPr>
          </a:lstStyle>
          <a:p>
            <a:r>
              <a:rPr lang="en-US" dirty="0"/>
              <a:t>Click to edit Master title style</a:t>
            </a:r>
          </a:p>
        </p:txBody>
      </p:sp>
    </p:spTree>
    <p:extLst>
      <p:ext uri="{BB962C8B-B14F-4D97-AF65-F5344CB8AC3E}">
        <p14:creationId xmlns:p14="http://schemas.microsoft.com/office/powerpoint/2010/main" val="4127279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462884"/>
          </a:xfrm>
          <a:prstGeom prst="rect">
            <a:avLst/>
          </a:prstGeom>
        </p:spPr>
      </p:pic>
      <p:sp>
        <p:nvSpPr>
          <p:cNvPr id="8" name="Rectangle 7"/>
          <p:cNvSpPr/>
          <p:nvPr userDrawn="1"/>
        </p:nvSpPr>
        <p:spPr bwMode="auto">
          <a:xfrm>
            <a:off x="1648" y="4863467"/>
            <a:ext cx="12190352" cy="199453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1633" y="5253375"/>
            <a:ext cx="2596555" cy="1146975"/>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51632" y="470066"/>
            <a:ext cx="1423303" cy="303612"/>
          </a:xfrm>
          <a:prstGeom prst="rect">
            <a:avLst/>
          </a:prstGeom>
        </p:spPr>
      </p:pic>
      <p:pic>
        <p:nvPicPr>
          <p:cNvPr id="14" name="Picture 13"/>
          <p:cNvPicPr>
            <a:picLocks noChangeAspect="1"/>
          </p:cNvPicPr>
          <p:nvPr userDrawn="1"/>
        </p:nvPicPr>
        <p:blipFill rotWithShape="1">
          <a:blip r:embed="rId5" cstate="print">
            <a:extLst>
              <a:ext uri="{28A0092B-C50C-407E-A947-70E740481C1C}">
                <a14:useLocalDpi xmlns:a14="http://schemas.microsoft.com/office/drawing/2010/main"/>
              </a:ext>
            </a:extLst>
          </a:blip>
          <a:srcRect l="-17523"/>
          <a:stretch/>
        </p:blipFill>
        <p:spPr>
          <a:xfrm>
            <a:off x="7599824" y="4863467"/>
            <a:ext cx="4592176" cy="1994533"/>
          </a:xfrm>
          <a:prstGeom prst="rect">
            <a:avLst/>
          </a:prstGeom>
        </p:spPr>
      </p:pic>
    </p:spTree>
    <p:extLst>
      <p:ext uri="{BB962C8B-B14F-4D97-AF65-F5344CB8AC3E}">
        <p14:creationId xmlns:p14="http://schemas.microsoft.com/office/powerpoint/2010/main" val="29469683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a:ext>
            </a:extLst>
          </a:blip>
          <a:srcRect l="-33002"/>
          <a:stretch/>
        </p:blipFill>
        <p:spPr>
          <a:xfrm>
            <a:off x="7599824" y="4985515"/>
            <a:ext cx="4592176" cy="1872486"/>
          </a:xfrm>
          <a:prstGeom prst="rect">
            <a:avLst/>
          </a:prstGeom>
        </p:spPr>
      </p:pic>
      <p:sp>
        <p:nvSpPr>
          <p:cNvPr id="8" name="Text Placeholder 3"/>
          <p:cNvSpPr>
            <a:spLocks noGrp="1"/>
          </p:cNvSpPr>
          <p:nvPr>
            <p:ph type="body" sz="quarter" idx="15" hasCustomPrompt="1"/>
          </p:nvPr>
        </p:nvSpPr>
        <p:spPr>
          <a:xfrm>
            <a:off x="9233488" y="291069"/>
            <a:ext cx="2689274" cy="452654"/>
          </a:xfrm>
        </p:spPr>
        <p:txBody>
          <a:bodyPr/>
          <a:lstStyle>
            <a:lvl1pPr marL="0" marR="0" indent="0" algn="r" defTabSz="914367" rtl="0" eaLnBrk="1" fontAlgn="auto" latinLnBrk="0" hangingPunct="1">
              <a:lnSpc>
                <a:spcPct val="90000"/>
              </a:lnSpc>
              <a:spcBef>
                <a:spcPct val="20000"/>
              </a:spcBef>
              <a:spcAft>
                <a:spcPts val="0"/>
              </a:spcAft>
              <a:buClrTx/>
              <a:buSzPct val="90000"/>
              <a:buFont typeface="Arial" pitchFamily="34" charset="0"/>
              <a:buNone/>
              <a:tabLst/>
              <a:defRPr lang="en-US" sz="1961" kern="1200" spc="0" baseline="0" dirty="0">
                <a:gradFill>
                  <a:gsLst>
                    <a:gs pos="1250">
                      <a:schemeClr val="tx1"/>
                    </a:gs>
                    <a:gs pos="100000">
                      <a:schemeClr val="tx1"/>
                    </a:gs>
                  </a:gsLst>
                  <a:lin ang="5400000" scaled="0"/>
                </a:gradFill>
                <a:latin typeface="+mn-lt"/>
                <a:ea typeface="+mn-ea"/>
                <a:cs typeface="+mn-cs"/>
              </a:defRPr>
            </a:lvl1pPr>
          </a:lstStyle>
          <a:p>
            <a:pPr lvl="0"/>
            <a:r>
              <a:rPr lang="en-US" dirty="0"/>
              <a:t>Session Code</a:t>
            </a:r>
          </a:p>
        </p:txBody>
      </p:sp>
      <p:sp>
        <p:nvSpPr>
          <p:cNvPr id="4" name="Rectangle 3"/>
          <p:cNvSpPr/>
          <p:nvPr userDrawn="1"/>
        </p:nvSpPr>
        <p:spPr>
          <a:xfrm>
            <a:off x="277180" y="5923422"/>
            <a:ext cx="1601979" cy="651821"/>
          </a:xfrm>
          <a:prstGeom prst="rect">
            <a:avLst/>
          </a:prstGeom>
        </p:spPr>
        <p:txBody>
          <a:bodyPr wrap="none" lIns="179285" tIns="143428" rIns="179285" bIns="143428">
            <a:spAutoFit/>
          </a:bodyPr>
          <a:lstStyle/>
          <a:p>
            <a:r>
              <a:rPr lang="en-US" sz="2353" dirty="0">
                <a:gradFill>
                  <a:gsLst>
                    <a:gs pos="2597">
                      <a:schemeClr val="tx1"/>
                    </a:gs>
                    <a:gs pos="18182">
                      <a:schemeClr val="tx1"/>
                    </a:gs>
                  </a:gsLst>
                  <a:lin ang="5400000" scaled="1"/>
                </a:gradFill>
              </a:rPr>
              <a:t>#</a:t>
            </a:r>
            <a:r>
              <a:rPr lang="en-US" sz="2353" dirty="0" err="1">
                <a:gradFill>
                  <a:gsLst>
                    <a:gs pos="2597">
                      <a:schemeClr val="tx1"/>
                    </a:gs>
                    <a:gs pos="18182">
                      <a:schemeClr val="tx1"/>
                    </a:gs>
                  </a:gsLst>
                  <a:lin ang="5400000" scaled="1"/>
                </a:gradFill>
              </a:rPr>
              <a:t>MSBuild</a:t>
            </a:r>
            <a:endParaRPr lang="en-US" sz="2353" dirty="0">
              <a:gradFill>
                <a:gsLst>
                  <a:gs pos="2597">
                    <a:schemeClr val="tx1"/>
                  </a:gs>
                  <a:gs pos="18182">
                    <a:schemeClr val="tx1"/>
                  </a:gs>
                </a:gsLst>
                <a:lin ang="5400000" scaled="1"/>
              </a:gradFill>
            </a:endParaRPr>
          </a:p>
        </p:txBody>
      </p:sp>
    </p:spTree>
    <p:extLst>
      <p:ext uri="{BB962C8B-B14F-4D97-AF65-F5344CB8AC3E}">
        <p14:creationId xmlns:p14="http://schemas.microsoft.com/office/powerpoint/2010/main" val="1525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767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152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a:gsLst>
            <a:gs pos="0">
              <a:srgbClr val="FDAC89"/>
            </a:gs>
            <a:gs pos="100000">
              <a:srgbClr val="6C70E7"/>
            </a:gs>
          </a:gsLst>
          <a:lin ang="27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899619">
            <a:off x="8201947" y="5119182"/>
            <a:ext cx="4674231" cy="247433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99619">
            <a:off x="-534379" y="-709703"/>
            <a:ext cx="4305300" cy="30861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Gilroy ExtraBold" panose="00000900000000000000" pitchFamily="50" charset="0"/>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C6545978-7B6B-4FED-A53C-912C6A41BACC}" type="datetimeFigureOut">
              <a:rPr lang="en-US" smtClean="0"/>
              <a:pPr/>
              <a:t>3/9/2020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rm.com/seminars</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AD56783-A00C-4E58-929B-0996538F8E32}" type="slidenum">
              <a:rPr lang="en-US" smtClean="0"/>
              <a:pPr/>
              <a:t>‹#›</a:t>
            </a:fld>
            <a:endParaRPr lang="en-US"/>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29136" y="258109"/>
            <a:ext cx="849328" cy="735804"/>
          </a:xfrm>
          <a:prstGeom prst="rect">
            <a:avLst/>
          </a:prstGeom>
        </p:spPr>
      </p:pic>
    </p:spTree>
    <p:extLst>
      <p:ext uri="{BB962C8B-B14F-4D97-AF65-F5344CB8AC3E}">
        <p14:creationId xmlns:p14="http://schemas.microsoft.com/office/powerpoint/2010/main" val="1643047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dirty="0"/>
              <a:t>Click to edit Master text styles</a:t>
            </a:r>
          </a:p>
          <a:p>
            <a:pPr marL="698746" marR="0" lvl="1" indent="-448193" algn="l" defTabSz="914367" rtl="0" eaLnBrk="1" fontAlgn="auto" latinLnBrk="0" hangingPunct="1">
              <a:lnSpc>
                <a:spcPct val="90000"/>
              </a:lnSpc>
              <a:spcBef>
                <a:spcPct val="20000"/>
              </a:spcBef>
              <a:spcAft>
                <a:spcPts val="0"/>
              </a:spcAft>
              <a:buClrTx/>
              <a:buSzPct val="90000"/>
              <a:tabLst/>
            </a:pPr>
            <a:r>
              <a:rPr lang="en-US" dirty="0"/>
              <a:t>Second level</a:t>
            </a:r>
          </a:p>
          <a:p>
            <a:pPr marL="890161" marR="0" lvl="2" indent="-448193" algn="l" defTabSz="914367" rtl="0" eaLnBrk="1" fontAlgn="auto" latinLnBrk="0" hangingPunct="1">
              <a:lnSpc>
                <a:spcPct val="90000"/>
              </a:lnSpc>
              <a:spcBef>
                <a:spcPct val="20000"/>
              </a:spcBef>
              <a:spcAft>
                <a:spcPts val="0"/>
              </a:spcAft>
              <a:buClrTx/>
              <a:buSzPct val="90000"/>
              <a:tabLst/>
            </a:pPr>
            <a:r>
              <a:rPr lang="en-US" dirty="0"/>
              <a:t>Third level</a:t>
            </a:r>
          </a:p>
          <a:p>
            <a:pPr marL="1087802" marR="0" lvl="3" indent="-448193" algn="l" defTabSz="914367" rtl="0" eaLnBrk="1" fontAlgn="auto" latinLnBrk="0" hangingPunct="1">
              <a:lnSpc>
                <a:spcPct val="90000"/>
              </a:lnSpc>
              <a:spcBef>
                <a:spcPct val="20000"/>
              </a:spcBef>
              <a:spcAft>
                <a:spcPts val="0"/>
              </a:spcAft>
              <a:buClrTx/>
              <a:buSzPct val="90000"/>
              <a:tabLst/>
            </a:pPr>
            <a:r>
              <a:rPr lang="en-US" dirty="0"/>
              <a:t>Fourth level</a:t>
            </a:r>
          </a:p>
          <a:p>
            <a:pPr marL="1285443" marR="0" lvl="4" indent="-448193" algn="l" defTabSz="914367" rtl="0" eaLnBrk="1" fontAlgn="auto" latinLnBrk="0" hangingPunct="1">
              <a:lnSpc>
                <a:spcPct val="90000"/>
              </a:lnSpc>
              <a:spcBef>
                <a:spcPct val="20000"/>
              </a:spcBef>
              <a:spcAft>
                <a:spcPts val="0"/>
              </a:spcAft>
              <a:buClrTx/>
              <a:buSzPct val="90000"/>
              <a:tabLst/>
            </a:pPr>
            <a:r>
              <a:rPr lang="en-US" dirty="0"/>
              <a:t>Fifth level</a:t>
            </a:r>
          </a:p>
        </p:txBody>
      </p:sp>
    </p:spTree>
    <p:extLst>
      <p:ext uri="{BB962C8B-B14F-4D97-AF65-F5344CB8AC3E}">
        <p14:creationId xmlns:p14="http://schemas.microsoft.com/office/powerpoint/2010/main" val="161125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544214" y="1187644"/>
            <a:ext cx="5378548" cy="2082207"/>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dirty="0"/>
              <a:t>Click to edit Master text styles</a:t>
            </a:r>
          </a:p>
          <a:p>
            <a:pPr marL="418625" marR="0" lvl="1" indent="-16807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Second level</a:t>
            </a:r>
          </a:p>
          <a:p>
            <a:pPr marL="627160" marR="0" lvl="2" indent="-185191"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Third level</a:t>
            </a:r>
          </a:p>
          <a:p>
            <a:pPr marL="812350" marR="0" lvl="3" indent="-172742"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Fourth level</a:t>
            </a:r>
          </a:p>
          <a:p>
            <a:pPr marL="1003766" marR="0" lvl="4" indent="-16651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dirty="0"/>
              <a:t>Fifth level</a:t>
            </a:r>
          </a:p>
        </p:txBody>
      </p:sp>
    </p:spTree>
    <p:extLst>
      <p:ext uri="{BB962C8B-B14F-4D97-AF65-F5344CB8AC3E}">
        <p14:creationId xmlns:p14="http://schemas.microsoft.com/office/powerpoint/2010/main" val="346647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79319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1569316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39942994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976020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775399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dirty="0"/>
              <a:t>Click icon to add picture</a:t>
            </a:r>
          </a:p>
        </p:txBody>
      </p:sp>
    </p:spTree>
    <p:extLst>
      <p:ext uri="{BB962C8B-B14F-4D97-AF65-F5344CB8AC3E}">
        <p14:creationId xmlns:p14="http://schemas.microsoft.com/office/powerpoint/2010/main" val="28258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42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1053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10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a:gsLst>
            <a:gs pos="0">
              <a:srgbClr val="88F2E6"/>
            </a:gs>
            <a:gs pos="100000">
              <a:srgbClr val="3BCDC2"/>
            </a:gs>
          </a:gsLst>
          <a:lin ang="27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899619">
            <a:off x="8201947" y="5119182"/>
            <a:ext cx="4674231" cy="247433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99619">
            <a:off x="-534379" y="-709703"/>
            <a:ext cx="4305300" cy="30861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bg1"/>
                </a:solidFill>
                <a:latin typeface="Gilroy ExtraBold" panose="00000900000000000000" pitchFamily="50" charset="0"/>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C6545978-7B6B-4FED-A53C-912C6A41BACC}" type="datetimeFigureOut">
              <a:rPr lang="en-US" smtClean="0"/>
              <a:pPr/>
              <a:t>3/9/2020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rm.com/seminars</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AD56783-A00C-4E58-929B-0996538F8E32}" type="slidenum">
              <a:rPr lang="en-US" smtClean="0"/>
              <a:pPr/>
              <a:t>‹#›</a:t>
            </a:fld>
            <a:endParaRPr lang="en-US"/>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29136" y="258109"/>
            <a:ext cx="849328" cy="735804"/>
          </a:xfrm>
          <a:prstGeom prst="rect">
            <a:avLst/>
          </a:prstGeom>
        </p:spPr>
      </p:pic>
    </p:spTree>
    <p:extLst>
      <p:ext uri="{BB962C8B-B14F-4D97-AF65-F5344CB8AC3E}">
        <p14:creationId xmlns:p14="http://schemas.microsoft.com/office/powerpoint/2010/main" val="18105583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349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404417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a:t>Click to edit Master title style</a:t>
            </a:r>
          </a:p>
        </p:txBody>
      </p:sp>
    </p:spTree>
    <p:extLst>
      <p:ext uri="{BB962C8B-B14F-4D97-AF65-F5344CB8AC3E}">
        <p14:creationId xmlns:p14="http://schemas.microsoft.com/office/powerpoint/2010/main" val="889683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bg>
      <p:bgPr>
        <a:gradFill>
          <a:gsLst>
            <a:gs pos="0">
              <a:srgbClr val="FDE964"/>
            </a:gs>
            <a:gs pos="100000">
              <a:srgbClr val="FCCA7A"/>
            </a:gs>
          </a:gsLst>
          <a:lin ang="27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0899619">
            <a:off x="8201947" y="5119182"/>
            <a:ext cx="4674231" cy="247433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0899619">
            <a:off x="-534379" y="-709703"/>
            <a:ext cx="4305300" cy="30861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tx2">
                    <a:lumMod val="75000"/>
                  </a:schemeClr>
                </a:solidFill>
                <a:latin typeface="Gilroy ExtraBold" panose="00000900000000000000" pitchFamily="50" charset="0"/>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C6545978-7B6B-4FED-A53C-912C6A41BACC}" type="datetimeFigureOut">
              <a:rPr lang="en-US" smtClean="0"/>
              <a:pPr/>
              <a:t>3/9/2020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rm.com/seminars</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AD56783-A00C-4E58-929B-0996538F8E32}" type="slidenum">
              <a:rPr lang="en-US" smtClean="0"/>
              <a:pPr/>
              <a:t>‹#›</a:t>
            </a:fld>
            <a:endParaRPr lang="en-US"/>
          </a:p>
        </p:txBody>
      </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29136" y="258109"/>
            <a:ext cx="849328" cy="735804"/>
          </a:xfrm>
          <a:prstGeom prst="rect">
            <a:avLst/>
          </a:prstGeom>
        </p:spPr>
      </p:pic>
    </p:spTree>
    <p:extLst>
      <p:ext uri="{BB962C8B-B14F-4D97-AF65-F5344CB8AC3E}">
        <p14:creationId xmlns:p14="http://schemas.microsoft.com/office/powerpoint/2010/main" val="33675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358946-0609-48D6-87AB-86F9D0D73FB0}" type="datetimeFigureOut">
              <a:rPr lang="en-US" smtClean="0"/>
              <a:t>3/9/2020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B87B4A3-DDAE-4E7F-9C15-05733BA26CAA}" type="slidenum">
              <a:rPr lang="en-US" smtClean="0"/>
              <a:t>‹#›</a:t>
            </a:fld>
            <a:endParaRPr lang="en-US" dirty="0"/>
          </a:p>
        </p:txBody>
      </p:sp>
    </p:spTree>
    <p:extLst>
      <p:ext uri="{BB962C8B-B14F-4D97-AF65-F5344CB8AC3E}">
        <p14:creationId xmlns:p14="http://schemas.microsoft.com/office/powerpoint/2010/main" val="927142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alkin Build 2017">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12192000" cy="5462884"/>
          </a:xfrm>
          <a:prstGeom prst="rect">
            <a:avLst/>
          </a:prstGeom>
        </p:spPr>
      </p:pic>
      <p:sp>
        <p:nvSpPr>
          <p:cNvPr id="8" name="Rectangle 7"/>
          <p:cNvSpPr/>
          <p:nvPr userDrawn="1"/>
        </p:nvSpPr>
        <p:spPr bwMode="auto">
          <a:xfrm>
            <a:off x="1648" y="4863467"/>
            <a:ext cx="12190352" cy="199453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invGray">
          <a:xfrm>
            <a:off x="451633" y="5253375"/>
            <a:ext cx="2596555" cy="1146975"/>
          </a:xfrm>
          <a:prstGeom prst="rect">
            <a:avLst/>
          </a:prstGeom>
        </p:spPr>
      </p:pic>
      <p:pic>
        <p:nvPicPr>
          <p:cNvPr id="12" name="Picture 1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1632" y="470066"/>
            <a:ext cx="1423303" cy="303612"/>
          </a:xfrm>
          <a:prstGeom prst="rect">
            <a:avLst/>
          </a:prstGeom>
        </p:spPr>
      </p:pic>
      <p:pic>
        <p:nvPicPr>
          <p:cNvPr id="14" name="Picture 13"/>
          <p:cNvPicPr>
            <a:picLocks noChangeAspect="1"/>
          </p:cNvPicPr>
          <p:nvPr userDrawn="1"/>
        </p:nvPicPr>
        <p:blipFill rotWithShape="1">
          <a:blip r:embed="rId6" cstate="print">
            <a:extLst>
              <a:ext uri="{28A0092B-C50C-407E-A947-70E740481C1C}">
                <a14:useLocalDpi xmlns:a14="http://schemas.microsoft.com/office/drawing/2010/main"/>
              </a:ext>
            </a:extLst>
          </a:blip>
          <a:srcRect l="-17523"/>
          <a:stretch/>
        </p:blipFill>
        <p:spPr>
          <a:xfrm>
            <a:off x="7599824" y="4863467"/>
            <a:ext cx="4592176" cy="1994533"/>
          </a:xfrm>
          <a:prstGeom prst="rect">
            <a:avLst/>
          </a:prstGeom>
        </p:spPr>
      </p:pic>
    </p:spTree>
    <p:extLst>
      <p:ext uri="{BB962C8B-B14F-4D97-AF65-F5344CB8AC3E}">
        <p14:creationId xmlns:p14="http://schemas.microsoft.com/office/powerpoint/2010/main" val="16112163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13222227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905687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4.emf"/><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4.em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545978-7B6B-4FED-A53C-912C6A41BACC}" type="datetimeFigureOut">
              <a:rPr lang="en-US" smtClean="0"/>
              <a:t>3/9/2020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D56783-A00C-4E58-929B-0996538F8E32}" type="slidenum">
              <a:rPr lang="en-US" smtClean="0"/>
              <a:t>‹#›</a:t>
            </a:fld>
            <a:endParaRPr lang="en-US"/>
          </a:p>
        </p:txBody>
      </p:sp>
    </p:spTree>
    <p:extLst>
      <p:ext uri="{BB962C8B-B14F-4D97-AF65-F5344CB8AC3E}">
        <p14:creationId xmlns:p14="http://schemas.microsoft.com/office/powerpoint/2010/main" val="365359898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70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224899959"/>
      </p:ext>
    </p:extLst>
  </p:cSld>
  <p:clrMap bg1="dk1" tx1="lt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7215057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6.xml"/><Relationship Id="rId18" Type="http://schemas.openxmlformats.org/officeDocument/2006/relationships/image" Target="../media/image27.png"/><Relationship Id="rId26" Type="http://schemas.openxmlformats.org/officeDocument/2006/relationships/image" Target="../media/image31.png"/><Relationship Id="rId3" Type="http://schemas.openxmlformats.org/officeDocument/2006/relationships/customXml" Target="../ink/ink1.xml"/><Relationship Id="rId21" Type="http://schemas.openxmlformats.org/officeDocument/2006/relationships/customXml" Target="../ink/ink10.xml"/><Relationship Id="rId7" Type="http://schemas.openxmlformats.org/officeDocument/2006/relationships/customXml" Target="../ink/ink3.xml"/><Relationship Id="rId12" Type="http://schemas.openxmlformats.org/officeDocument/2006/relationships/image" Target="../media/image24.png"/><Relationship Id="rId17" Type="http://schemas.openxmlformats.org/officeDocument/2006/relationships/customXml" Target="../ink/ink8.xml"/><Relationship Id="rId25" Type="http://schemas.openxmlformats.org/officeDocument/2006/relationships/customXml" Target="../ink/ink12.xml"/><Relationship Id="rId2" Type="http://schemas.openxmlformats.org/officeDocument/2006/relationships/notesSlide" Target="../notesSlides/notesSlide2.xml"/><Relationship Id="rId16" Type="http://schemas.openxmlformats.org/officeDocument/2006/relationships/image" Target="../media/image26.png"/><Relationship Id="rId20" Type="http://schemas.openxmlformats.org/officeDocument/2006/relationships/image" Target="../media/image28.png"/><Relationship Id="rId29" Type="http://schemas.openxmlformats.org/officeDocument/2006/relationships/customXml" Target="../ink/ink14.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customXml" Target="../ink/ink5.xml"/><Relationship Id="rId24" Type="http://schemas.openxmlformats.org/officeDocument/2006/relationships/image" Target="../media/image30.png"/><Relationship Id="rId32" Type="http://schemas.openxmlformats.org/officeDocument/2006/relationships/image" Target="../media/image34.png"/><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32.png"/><Relationship Id="rId10" Type="http://schemas.openxmlformats.org/officeDocument/2006/relationships/image" Target="../media/image23.png"/><Relationship Id="rId19" Type="http://schemas.openxmlformats.org/officeDocument/2006/relationships/customXml" Target="../ink/ink9.xml"/><Relationship Id="rId31" Type="http://schemas.openxmlformats.org/officeDocument/2006/relationships/customXml" Target="../ink/ink15.xml"/><Relationship Id="rId4" Type="http://schemas.openxmlformats.org/officeDocument/2006/relationships/image" Target="../media/image20.png"/><Relationship Id="rId9" Type="http://schemas.openxmlformats.org/officeDocument/2006/relationships/customXml" Target="../ink/ink4.xml"/><Relationship Id="rId14" Type="http://schemas.openxmlformats.org/officeDocument/2006/relationships/image" Target="../media/image25.png"/><Relationship Id="rId22" Type="http://schemas.openxmlformats.org/officeDocument/2006/relationships/image" Target="../media/image29.png"/><Relationship Id="rId27" Type="http://schemas.openxmlformats.org/officeDocument/2006/relationships/customXml" Target="../ink/ink13.xml"/><Relationship Id="rId30"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notesSlide" Target="../notesSlides/notesSlide6.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25.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microsoft.com/office/2007/relationships/hdphoto" Target="../media/hdphoto1.wdp"/><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03288"/>
            <a:ext cx="9144000" cy="2387600"/>
          </a:xfrm>
        </p:spPr>
        <p:txBody>
          <a:bodyPr>
            <a:noAutofit/>
          </a:bodyPr>
          <a:lstStyle/>
          <a:p>
            <a:pPr algn="l"/>
            <a:r>
              <a:rPr lang="en-US" b="1" dirty="0"/>
              <a:t>Office 365 the Power Platform – from IT Pro to Cloud Pro</a:t>
            </a:r>
            <a:endParaRPr lang="en-US" dirty="0"/>
          </a:p>
        </p:txBody>
      </p:sp>
      <p:grpSp>
        <p:nvGrpSpPr>
          <p:cNvPr id="7" name="Group 6"/>
          <p:cNvGrpSpPr/>
          <p:nvPr/>
        </p:nvGrpSpPr>
        <p:grpSpPr>
          <a:xfrm>
            <a:off x="2354194" y="4601747"/>
            <a:ext cx="2544296" cy="1741552"/>
            <a:chOff x="7127605" y="4458498"/>
            <a:chExt cx="2544296" cy="1741552"/>
          </a:xfrm>
        </p:grpSpPr>
        <p:sp>
          <p:nvSpPr>
            <p:cNvPr id="5" name="Oval 4"/>
            <p:cNvSpPr/>
            <p:nvPr/>
          </p:nvSpPr>
          <p:spPr>
            <a:xfrm>
              <a:off x="7216841" y="4458498"/>
              <a:ext cx="914400" cy="904863"/>
            </a:xfrm>
            <a:prstGeom prst="ellipse">
              <a:avLst/>
            </a:prstGeom>
            <a:blipFill dpi="0" rotWithShape="1">
              <a:blip r:embed="rId2"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27605" y="5430609"/>
              <a:ext cx="2544296" cy="769441"/>
            </a:xfrm>
            <a:prstGeom prst="rect">
              <a:avLst/>
            </a:prstGeom>
            <a:noFill/>
          </p:spPr>
          <p:txBody>
            <a:bodyPr wrap="square" rtlCol="0">
              <a:spAutoFit/>
            </a:bodyPr>
            <a:lstStyle/>
            <a:p>
              <a:r>
                <a:rPr lang="en-US" sz="2000" b="1" dirty="0">
                  <a:solidFill>
                    <a:schemeClr val="tx1">
                      <a:lumMod val="85000"/>
                      <a:lumOff val="15000"/>
                    </a:schemeClr>
                  </a:solidFill>
                  <a:latin typeface="Gilroy ExtraBold" panose="00000900000000000000" pitchFamily="50" charset="0"/>
                </a:rPr>
                <a:t>Steve Forbes</a:t>
              </a:r>
            </a:p>
            <a:p>
              <a:r>
                <a:rPr lang="en-US" sz="1200" dirty="0">
                  <a:solidFill>
                    <a:schemeClr val="tx1">
                      <a:lumMod val="95000"/>
                      <a:lumOff val="5000"/>
                    </a:schemeClr>
                  </a:solidFill>
                  <a:latin typeface="Source Sans Pro Light" panose="020B0403030403020204" pitchFamily="34" charset="0"/>
                </a:rPr>
                <a:t>Senior Product Manager</a:t>
              </a:r>
            </a:p>
            <a:p>
              <a:r>
                <a:rPr lang="en-US" sz="1200" dirty="0">
                  <a:solidFill>
                    <a:schemeClr val="tx1">
                      <a:lumMod val="95000"/>
                      <a:lumOff val="5000"/>
                    </a:schemeClr>
                  </a:solidFill>
                  <a:latin typeface="Source Sans Pro Light" panose="020B0403030403020204" pitchFamily="34" charset="0"/>
                </a:rPr>
                <a:t>RM Education</a:t>
              </a:r>
            </a:p>
          </p:txBody>
        </p:sp>
      </p:grpSp>
      <p:sp>
        <p:nvSpPr>
          <p:cNvPr id="8" name="TextBox 7"/>
          <p:cNvSpPr txBox="1"/>
          <p:nvPr/>
        </p:nvSpPr>
        <p:spPr>
          <a:xfrm>
            <a:off x="9402304" y="5983394"/>
            <a:ext cx="2253006" cy="307777"/>
          </a:xfrm>
          <a:prstGeom prst="rect">
            <a:avLst/>
          </a:prstGeom>
          <a:noFill/>
        </p:spPr>
        <p:txBody>
          <a:bodyPr wrap="square" rtlCol="0">
            <a:spAutoFit/>
          </a:bodyPr>
          <a:lstStyle/>
          <a:p>
            <a:pPr algn="r"/>
            <a:r>
              <a:rPr lang="en-US" sz="1400" dirty="0">
                <a:solidFill>
                  <a:schemeClr val="bg1"/>
                </a:solidFill>
                <a:latin typeface="Gilroy ExtraBold" panose="00000900000000000000" pitchFamily="50" charset="0"/>
              </a:rPr>
              <a:t>rm.com/seminars</a:t>
            </a:r>
          </a:p>
        </p:txBody>
      </p:sp>
    </p:spTree>
    <p:extLst>
      <p:ext uri="{BB962C8B-B14F-4D97-AF65-F5344CB8AC3E}">
        <p14:creationId xmlns:p14="http://schemas.microsoft.com/office/powerpoint/2010/main" val="3461208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BE2F5327-9ACB-4C8C-AA18-F496A9BF4BCA}"/>
              </a:ext>
            </a:extLst>
          </p:cNvPr>
          <p:cNvSpPr>
            <a:spLocks noGrp="1"/>
          </p:cNvSpPr>
          <p:nvPr>
            <p:ph type="ctrTitle"/>
          </p:nvPr>
        </p:nvSpPr>
        <p:spPr>
          <a:xfrm>
            <a:off x="838200" y="365125"/>
            <a:ext cx="10515600" cy="1325563"/>
          </a:xfrm>
        </p:spPr>
        <p:txBody>
          <a:bodyPr vert="horz" lIns="91440" tIns="45720" rIns="91440" bIns="45720" rtlCol="0" anchor="ctr">
            <a:normAutofit/>
          </a:bodyPr>
          <a:lstStyle/>
          <a:p>
            <a:pPr algn="l"/>
            <a:r>
              <a:rPr lang="en-US" sz="4400" kern="1200">
                <a:solidFill>
                  <a:schemeClr val="tx1"/>
                </a:solidFill>
                <a:latin typeface="+mj-lt"/>
                <a:ea typeface="+mj-ea"/>
                <a:cs typeface="+mj-cs"/>
              </a:rPr>
              <a:t>What is QnA Maker?</a:t>
            </a:r>
          </a:p>
        </p:txBody>
      </p:sp>
      <p:sp>
        <p:nvSpPr>
          <p:cNvPr id="12"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513A86F-ED9A-4611-B176-77C7EA0095D4}"/>
              </a:ext>
            </a:extLst>
          </p:cNvPr>
          <p:cNvPicPr>
            <a:picLocks noChangeAspect="1"/>
          </p:cNvPicPr>
          <p:nvPr/>
        </p:nvPicPr>
        <p:blipFill>
          <a:blip r:embed="rId2"/>
          <a:stretch>
            <a:fillRect/>
          </a:stretch>
        </p:blipFill>
        <p:spPr>
          <a:xfrm>
            <a:off x="1158240" y="2479320"/>
            <a:ext cx="9875520" cy="3061411"/>
          </a:xfrm>
          <a:prstGeom prst="rect">
            <a:avLst/>
          </a:prstGeom>
          <a:effectLst/>
        </p:spPr>
      </p:pic>
    </p:spTree>
    <p:extLst>
      <p:ext uri="{BB962C8B-B14F-4D97-AF65-F5344CB8AC3E}">
        <p14:creationId xmlns:p14="http://schemas.microsoft.com/office/powerpoint/2010/main" val="2363172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0FD1-9F27-4391-B2BB-EB9B5DE48449}"/>
              </a:ext>
            </a:extLst>
          </p:cNvPr>
          <p:cNvSpPr>
            <a:spLocks noGrp="1"/>
          </p:cNvSpPr>
          <p:nvPr>
            <p:ph type="ctrTitle"/>
          </p:nvPr>
        </p:nvSpPr>
        <p:spPr>
          <a:xfrm>
            <a:off x="1524000" y="1122363"/>
            <a:ext cx="9144000" cy="962159"/>
          </a:xfrm>
        </p:spPr>
        <p:txBody>
          <a:bodyPr/>
          <a:lstStyle/>
          <a:p>
            <a:r>
              <a:rPr lang="en-GB" dirty="0" err="1"/>
              <a:t>QnA</a:t>
            </a:r>
            <a:r>
              <a:rPr lang="en-GB" dirty="0"/>
              <a:t> Maker</a:t>
            </a:r>
          </a:p>
        </p:txBody>
      </p:sp>
      <p:sp>
        <p:nvSpPr>
          <p:cNvPr id="3" name="TextBox 2">
            <a:extLst>
              <a:ext uri="{FF2B5EF4-FFF2-40B4-BE49-F238E27FC236}">
                <a16:creationId xmlns:a16="http://schemas.microsoft.com/office/drawing/2014/main" id="{8A562D5C-5415-465B-8848-5063972E739E}"/>
              </a:ext>
            </a:extLst>
          </p:cNvPr>
          <p:cNvSpPr txBox="1"/>
          <p:nvPr/>
        </p:nvSpPr>
        <p:spPr>
          <a:xfrm>
            <a:off x="798163" y="2487478"/>
            <a:ext cx="10608590" cy="4321183"/>
          </a:xfrm>
          <a:prstGeom prst="rect">
            <a:avLst/>
          </a:prstGeom>
          <a:noFill/>
        </p:spPr>
        <p:txBody>
          <a:bodyPr wrap="square" rtlCol="0">
            <a:spAutoFit/>
          </a:bodyPr>
          <a:lstStyle/>
          <a:p>
            <a:pPr marL="342900" indent="-342900">
              <a:lnSpc>
                <a:spcPct val="90000"/>
              </a:lnSpc>
              <a:spcAft>
                <a:spcPts val="600"/>
              </a:spcAft>
              <a:buFontTx/>
              <a:buChar char="-"/>
            </a:pPr>
            <a:r>
              <a:rPr lang="en-IN" sz="2800" dirty="0">
                <a:solidFill>
                  <a:schemeClr val="bg1"/>
                </a:solidFill>
              </a:rPr>
              <a:t>One basic requirement with Bot Services is to seed with Question and Answers</a:t>
            </a:r>
          </a:p>
          <a:p>
            <a:pPr marL="342900" indent="-342900">
              <a:lnSpc>
                <a:spcPct val="90000"/>
              </a:lnSpc>
              <a:spcAft>
                <a:spcPts val="600"/>
              </a:spcAft>
              <a:buFontTx/>
              <a:buChar char="-"/>
            </a:pPr>
            <a:r>
              <a:rPr lang="en-IN" sz="2800" dirty="0">
                <a:solidFill>
                  <a:schemeClr val="bg1"/>
                </a:solidFill>
              </a:rPr>
              <a:t>Question &amp; answers in many cases exist as FAQ documents, web page etc</a:t>
            </a:r>
          </a:p>
          <a:p>
            <a:pPr marL="342900" indent="-342900">
              <a:lnSpc>
                <a:spcPct val="90000"/>
              </a:lnSpc>
              <a:spcAft>
                <a:spcPts val="600"/>
              </a:spcAft>
              <a:buFontTx/>
              <a:buChar char="-"/>
            </a:pPr>
            <a:endParaRPr lang="en-IN" sz="2800" dirty="0">
              <a:solidFill>
                <a:schemeClr val="bg1"/>
              </a:solidFill>
            </a:endParaRPr>
          </a:p>
          <a:p>
            <a:pPr marL="342900" indent="-342900">
              <a:lnSpc>
                <a:spcPct val="90000"/>
              </a:lnSpc>
              <a:spcAft>
                <a:spcPts val="600"/>
              </a:spcAft>
              <a:buFontTx/>
              <a:buChar char="-"/>
            </a:pPr>
            <a:r>
              <a:rPr lang="en-IN" sz="2800" dirty="0" err="1">
                <a:solidFill>
                  <a:schemeClr val="bg1"/>
                </a:solidFill>
              </a:rPr>
              <a:t>QnA</a:t>
            </a:r>
            <a:r>
              <a:rPr lang="en-IN" sz="2800" dirty="0">
                <a:solidFill>
                  <a:schemeClr val="bg1"/>
                </a:solidFill>
              </a:rPr>
              <a:t> Maker is a free service</a:t>
            </a:r>
          </a:p>
          <a:p>
            <a:pPr marL="342900" indent="-342900">
              <a:lnSpc>
                <a:spcPct val="90000"/>
              </a:lnSpc>
              <a:spcAft>
                <a:spcPts val="600"/>
              </a:spcAft>
              <a:buFontTx/>
              <a:buChar char="-"/>
            </a:pPr>
            <a:r>
              <a:rPr lang="en-IN" sz="2800" dirty="0">
                <a:solidFill>
                  <a:schemeClr val="bg1"/>
                </a:solidFill>
              </a:rPr>
              <a:t>Easy to use API web service</a:t>
            </a:r>
          </a:p>
          <a:p>
            <a:pPr marL="342900" indent="-342900">
              <a:lnSpc>
                <a:spcPct val="90000"/>
              </a:lnSpc>
              <a:spcAft>
                <a:spcPts val="600"/>
              </a:spcAft>
              <a:buFontTx/>
              <a:buChar char="-"/>
            </a:pPr>
            <a:r>
              <a:rPr lang="en-IN" sz="2800" dirty="0">
                <a:solidFill>
                  <a:schemeClr val="bg1"/>
                </a:solidFill>
              </a:rPr>
              <a:t>Trains AI to respond to user’s questions in a more natural and conversational way.</a:t>
            </a:r>
          </a:p>
          <a:p>
            <a:endParaRPr lang="en-GB" dirty="0"/>
          </a:p>
        </p:txBody>
      </p:sp>
    </p:spTree>
    <p:extLst>
      <p:ext uri="{BB962C8B-B14F-4D97-AF65-F5344CB8AC3E}">
        <p14:creationId xmlns:p14="http://schemas.microsoft.com/office/powerpoint/2010/main" val="3363867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D6C27-35DE-4280-A4E7-58C21F1815C8}"/>
              </a:ext>
            </a:extLst>
          </p:cNvPr>
          <p:cNvSpPr>
            <a:spLocks noGrp="1"/>
          </p:cNvSpPr>
          <p:nvPr>
            <p:ph type="ctrTitle"/>
          </p:nvPr>
        </p:nvSpPr>
        <p:spPr/>
        <p:txBody>
          <a:bodyPr>
            <a:normAutofit fontScale="90000"/>
          </a:bodyPr>
          <a:lstStyle/>
          <a:p>
            <a:r>
              <a:rPr lang="en-GB" dirty="0"/>
              <a:t>Demo</a:t>
            </a:r>
            <a:br>
              <a:rPr lang="en-GB" dirty="0"/>
            </a:br>
            <a:r>
              <a:rPr lang="en-GB" dirty="0"/>
              <a:t>Create a </a:t>
            </a:r>
            <a:r>
              <a:rPr lang="en-GB" dirty="0" err="1"/>
              <a:t>QnA</a:t>
            </a:r>
            <a:r>
              <a:rPr lang="en-GB" dirty="0"/>
              <a:t> knowledge base and a bot</a:t>
            </a:r>
          </a:p>
        </p:txBody>
      </p:sp>
    </p:spTree>
    <p:extLst>
      <p:ext uri="{BB962C8B-B14F-4D97-AF65-F5344CB8AC3E}">
        <p14:creationId xmlns:p14="http://schemas.microsoft.com/office/powerpoint/2010/main" val="1704512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F4FCB-9F4D-4141-B5AC-7BFD3EF31D84}"/>
              </a:ext>
            </a:extLst>
          </p:cNvPr>
          <p:cNvSpPr>
            <a:spLocks noGrp="1"/>
          </p:cNvSpPr>
          <p:nvPr>
            <p:ph type="ctrTitle"/>
          </p:nvPr>
        </p:nvSpPr>
        <p:spPr/>
        <p:txBody>
          <a:bodyPr/>
          <a:lstStyle/>
          <a:p>
            <a:r>
              <a:rPr lang="en-GB" dirty="0"/>
              <a:t>Microsoft Flow</a:t>
            </a:r>
          </a:p>
        </p:txBody>
      </p:sp>
      <p:grpSp>
        <p:nvGrpSpPr>
          <p:cNvPr id="56" name="Group 55">
            <a:extLst>
              <a:ext uri="{FF2B5EF4-FFF2-40B4-BE49-F238E27FC236}">
                <a16:creationId xmlns:a16="http://schemas.microsoft.com/office/drawing/2014/main" id="{9DECED68-3D28-428C-B543-056C6C828DD4}"/>
              </a:ext>
            </a:extLst>
          </p:cNvPr>
          <p:cNvGrpSpPr/>
          <p:nvPr/>
        </p:nvGrpSpPr>
        <p:grpSpPr>
          <a:xfrm>
            <a:off x="5092224" y="2708323"/>
            <a:ext cx="4557240" cy="2525400"/>
            <a:chOff x="5092224" y="2708323"/>
            <a:chExt cx="4557240" cy="2525400"/>
          </a:xfrm>
        </p:grpSpPr>
        <mc:AlternateContent xmlns:mc="http://schemas.openxmlformats.org/markup-compatibility/2006" xmlns:p14="http://schemas.microsoft.com/office/powerpoint/2010/main">
          <mc:Choice Requires="p14">
            <p:contentPart p14:bwMode="auto" r:id="rId3">
              <p14:nvContentPartPr>
                <p14:cNvPr id="38" name="Ink 37">
                  <a:extLst>
                    <a:ext uri="{FF2B5EF4-FFF2-40B4-BE49-F238E27FC236}">
                      <a16:creationId xmlns:a16="http://schemas.microsoft.com/office/drawing/2014/main" id="{2E7B5418-4713-401C-9C74-4E0D438C2CE8}"/>
                    </a:ext>
                  </a:extLst>
                </p14:cNvPr>
                <p14:cNvContentPartPr/>
                <p14:nvPr/>
              </p14:nvContentPartPr>
              <p14:xfrm>
                <a:off x="6959904" y="2708323"/>
                <a:ext cx="1790640" cy="587520"/>
              </p14:xfrm>
            </p:contentPart>
          </mc:Choice>
          <mc:Fallback xmlns="">
            <p:pic>
              <p:nvPicPr>
                <p:cNvPr id="38" name="Ink 37">
                  <a:extLst>
                    <a:ext uri="{FF2B5EF4-FFF2-40B4-BE49-F238E27FC236}">
                      <a16:creationId xmlns:a16="http://schemas.microsoft.com/office/drawing/2014/main" id="{2E7B5418-4713-401C-9C74-4E0D438C2CE8}"/>
                    </a:ext>
                  </a:extLst>
                </p:cNvPr>
                <p:cNvPicPr/>
                <p:nvPr/>
              </p:nvPicPr>
              <p:blipFill>
                <a:blip r:embed="rId4"/>
                <a:stretch>
                  <a:fillRect/>
                </a:stretch>
              </p:blipFill>
              <p:spPr>
                <a:xfrm>
                  <a:off x="6950904" y="2699323"/>
                  <a:ext cx="1808280" cy="6051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9" name="Ink 38">
                  <a:extLst>
                    <a:ext uri="{FF2B5EF4-FFF2-40B4-BE49-F238E27FC236}">
                      <a16:creationId xmlns:a16="http://schemas.microsoft.com/office/drawing/2014/main" id="{648752F4-B681-4D29-AC8F-0438F6EDE975}"/>
                    </a:ext>
                  </a:extLst>
                </p14:cNvPr>
                <p14:cNvContentPartPr/>
                <p14:nvPr/>
              </p14:nvContentPartPr>
              <p14:xfrm>
                <a:off x="5092224" y="4040323"/>
                <a:ext cx="217800" cy="673920"/>
              </p14:xfrm>
            </p:contentPart>
          </mc:Choice>
          <mc:Fallback xmlns="">
            <p:pic>
              <p:nvPicPr>
                <p:cNvPr id="39" name="Ink 38">
                  <a:extLst>
                    <a:ext uri="{FF2B5EF4-FFF2-40B4-BE49-F238E27FC236}">
                      <a16:creationId xmlns:a16="http://schemas.microsoft.com/office/drawing/2014/main" id="{648752F4-B681-4D29-AC8F-0438F6EDE975}"/>
                    </a:ext>
                  </a:extLst>
                </p:cNvPr>
                <p:cNvPicPr/>
                <p:nvPr/>
              </p:nvPicPr>
              <p:blipFill>
                <a:blip r:embed="rId6"/>
                <a:stretch>
                  <a:fillRect/>
                </a:stretch>
              </p:blipFill>
              <p:spPr>
                <a:xfrm>
                  <a:off x="5083224" y="4031323"/>
                  <a:ext cx="235440" cy="691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0" name="Ink 39">
                  <a:extLst>
                    <a:ext uri="{FF2B5EF4-FFF2-40B4-BE49-F238E27FC236}">
                      <a16:creationId xmlns:a16="http://schemas.microsoft.com/office/drawing/2014/main" id="{AA44DED8-DA86-4746-9A1A-3E3707D1ED52}"/>
                    </a:ext>
                  </a:extLst>
                </p14:cNvPr>
                <p14:cNvContentPartPr/>
                <p14:nvPr/>
              </p14:nvContentPartPr>
              <p14:xfrm>
                <a:off x="5438184" y="4330483"/>
                <a:ext cx="213480" cy="228600"/>
              </p14:xfrm>
            </p:contentPart>
          </mc:Choice>
          <mc:Fallback xmlns="">
            <p:pic>
              <p:nvPicPr>
                <p:cNvPr id="40" name="Ink 39">
                  <a:extLst>
                    <a:ext uri="{FF2B5EF4-FFF2-40B4-BE49-F238E27FC236}">
                      <a16:creationId xmlns:a16="http://schemas.microsoft.com/office/drawing/2014/main" id="{AA44DED8-DA86-4746-9A1A-3E3707D1ED52}"/>
                    </a:ext>
                  </a:extLst>
                </p:cNvPr>
                <p:cNvPicPr/>
                <p:nvPr/>
              </p:nvPicPr>
              <p:blipFill>
                <a:blip r:embed="rId8"/>
                <a:stretch>
                  <a:fillRect/>
                </a:stretch>
              </p:blipFill>
              <p:spPr>
                <a:xfrm>
                  <a:off x="5429184" y="4321483"/>
                  <a:ext cx="23112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1" name="Ink 40">
                  <a:extLst>
                    <a:ext uri="{FF2B5EF4-FFF2-40B4-BE49-F238E27FC236}">
                      <a16:creationId xmlns:a16="http://schemas.microsoft.com/office/drawing/2014/main" id="{8E62ED15-FDCF-4EDF-BEB4-450D97D072CF}"/>
                    </a:ext>
                  </a:extLst>
                </p14:cNvPr>
                <p14:cNvContentPartPr/>
                <p14:nvPr/>
              </p14:nvContentPartPr>
              <p14:xfrm>
                <a:off x="5729784" y="4280803"/>
                <a:ext cx="325440" cy="233280"/>
              </p14:xfrm>
            </p:contentPart>
          </mc:Choice>
          <mc:Fallback xmlns="">
            <p:pic>
              <p:nvPicPr>
                <p:cNvPr id="41" name="Ink 40">
                  <a:extLst>
                    <a:ext uri="{FF2B5EF4-FFF2-40B4-BE49-F238E27FC236}">
                      <a16:creationId xmlns:a16="http://schemas.microsoft.com/office/drawing/2014/main" id="{8E62ED15-FDCF-4EDF-BEB4-450D97D072CF}"/>
                    </a:ext>
                  </a:extLst>
                </p:cNvPr>
                <p:cNvPicPr/>
                <p:nvPr/>
              </p:nvPicPr>
              <p:blipFill>
                <a:blip r:embed="rId10"/>
                <a:stretch>
                  <a:fillRect/>
                </a:stretch>
              </p:blipFill>
              <p:spPr>
                <a:xfrm>
                  <a:off x="5721144" y="4272163"/>
                  <a:ext cx="34308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3" name="Ink 42">
                  <a:extLst>
                    <a:ext uri="{FF2B5EF4-FFF2-40B4-BE49-F238E27FC236}">
                      <a16:creationId xmlns:a16="http://schemas.microsoft.com/office/drawing/2014/main" id="{314A04F4-8068-4755-97D3-A61DE27C07DD}"/>
                    </a:ext>
                  </a:extLst>
                </p14:cNvPr>
                <p14:cNvContentPartPr/>
                <p14:nvPr/>
              </p14:nvContentPartPr>
              <p14:xfrm>
                <a:off x="6160704" y="4109443"/>
                <a:ext cx="475200" cy="283680"/>
              </p14:xfrm>
            </p:contentPart>
          </mc:Choice>
          <mc:Fallback xmlns="">
            <p:pic>
              <p:nvPicPr>
                <p:cNvPr id="43" name="Ink 42">
                  <a:extLst>
                    <a:ext uri="{FF2B5EF4-FFF2-40B4-BE49-F238E27FC236}">
                      <a16:creationId xmlns:a16="http://schemas.microsoft.com/office/drawing/2014/main" id="{314A04F4-8068-4755-97D3-A61DE27C07DD}"/>
                    </a:ext>
                  </a:extLst>
                </p:cNvPr>
                <p:cNvPicPr/>
                <p:nvPr/>
              </p:nvPicPr>
              <p:blipFill>
                <a:blip r:embed="rId12"/>
                <a:stretch>
                  <a:fillRect/>
                </a:stretch>
              </p:blipFill>
              <p:spPr>
                <a:xfrm>
                  <a:off x="6152064" y="4100443"/>
                  <a:ext cx="492840" cy="301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4" name="Ink 43">
                  <a:extLst>
                    <a:ext uri="{FF2B5EF4-FFF2-40B4-BE49-F238E27FC236}">
                      <a16:creationId xmlns:a16="http://schemas.microsoft.com/office/drawing/2014/main" id="{2ED6DF1A-7036-48BD-9D6C-76C5D4080E9F}"/>
                    </a:ext>
                  </a:extLst>
                </p14:cNvPr>
                <p14:cNvContentPartPr/>
                <p14:nvPr/>
              </p14:nvContentPartPr>
              <p14:xfrm>
                <a:off x="7183104" y="3832963"/>
                <a:ext cx="324720" cy="420120"/>
              </p14:xfrm>
            </p:contentPart>
          </mc:Choice>
          <mc:Fallback xmlns="">
            <p:pic>
              <p:nvPicPr>
                <p:cNvPr id="44" name="Ink 43">
                  <a:extLst>
                    <a:ext uri="{FF2B5EF4-FFF2-40B4-BE49-F238E27FC236}">
                      <a16:creationId xmlns:a16="http://schemas.microsoft.com/office/drawing/2014/main" id="{2ED6DF1A-7036-48BD-9D6C-76C5D4080E9F}"/>
                    </a:ext>
                  </a:extLst>
                </p:cNvPr>
                <p:cNvPicPr/>
                <p:nvPr/>
              </p:nvPicPr>
              <p:blipFill>
                <a:blip r:embed="rId14"/>
                <a:stretch>
                  <a:fillRect/>
                </a:stretch>
              </p:blipFill>
              <p:spPr>
                <a:xfrm>
                  <a:off x="7174464" y="3824323"/>
                  <a:ext cx="342360" cy="437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5" name="Ink 44">
                  <a:extLst>
                    <a:ext uri="{FF2B5EF4-FFF2-40B4-BE49-F238E27FC236}">
                      <a16:creationId xmlns:a16="http://schemas.microsoft.com/office/drawing/2014/main" id="{0D04E6A6-A135-4EE7-865E-42E3FF5D629A}"/>
                    </a:ext>
                  </a:extLst>
                </p14:cNvPr>
                <p14:cNvContentPartPr/>
                <p14:nvPr/>
              </p14:nvContentPartPr>
              <p14:xfrm>
                <a:off x="7269144" y="3916843"/>
                <a:ext cx="501120" cy="176760"/>
              </p14:xfrm>
            </p:contentPart>
          </mc:Choice>
          <mc:Fallback xmlns="">
            <p:pic>
              <p:nvPicPr>
                <p:cNvPr id="45" name="Ink 44">
                  <a:extLst>
                    <a:ext uri="{FF2B5EF4-FFF2-40B4-BE49-F238E27FC236}">
                      <a16:creationId xmlns:a16="http://schemas.microsoft.com/office/drawing/2014/main" id="{0D04E6A6-A135-4EE7-865E-42E3FF5D629A}"/>
                    </a:ext>
                  </a:extLst>
                </p:cNvPr>
                <p:cNvPicPr/>
                <p:nvPr/>
              </p:nvPicPr>
              <p:blipFill>
                <a:blip r:embed="rId16"/>
                <a:stretch>
                  <a:fillRect/>
                </a:stretch>
              </p:blipFill>
              <p:spPr>
                <a:xfrm>
                  <a:off x="7260504" y="3908203"/>
                  <a:ext cx="518760" cy="194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46" name="Ink 45">
                  <a:extLst>
                    <a:ext uri="{FF2B5EF4-FFF2-40B4-BE49-F238E27FC236}">
                      <a16:creationId xmlns:a16="http://schemas.microsoft.com/office/drawing/2014/main" id="{3EF6A72E-B01D-40BD-841B-2863AC8EE4FC}"/>
                    </a:ext>
                  </a:extLst>
                </p14:cNvPr>
                <p14:cNvContentPartPr/>
                <p14:nvPr/>
              </p14:nvContentPartPr>
              <p14:xfrm>
                <a:off x="7850184" y="3693283"/>
                <a:ext cx="284400" cy="272160"/>
              </p14:xfrm>
            </p:contentPart>
          </mc:Choice>
          <mc:Fallback xmlns="">
            <p:pic>
              <p:nvPicPr>
                <p:cNvPr id="46" name="Ink 45">
                  <a:extLst>
                    <a:ext uri="{FF2B5EF4-FFF2-40B4-BE49-F238E27FC236}">
                      <a16:creationId xmlns:a16="http://schemas.microsoft.com/office/drawing/2014/main" id="{3EF6A72E-B01D-40BD-841B-2863AC8EE4FC}"/>
                    </a:ext>
                  </a:extLst>
                </p:cNvPr>
                <p:cNvPicPr/>
                <p:nvPr/>
              </p:nvPicPr>
              <p:blipFill>
                <a:blip r:embed="rId18"/>
                <a:stretch>
                  <a:fillRect/>
                </a:stretch>
              </p:blipFill>
              <p:spPr>
                <a:xfrm>
                  <a:off x="7841184" y="3684283"/>
                  <a:ext cx="302040" cy="289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7" name="Ink 46">
                  <a:extLst>
                    <a:ext uri="{FF2B5EF4-FFF2-40B4-BE49-F238E27FC236}">
                      <a16:creationId xmlns:a16="http://schemas.microsoft.com/office/drawing/2014/main" id="{76FD21A2-D7D6-4BE7-8A5D-360BE2FE12CD}"/>
                    </a:ext>
                  </a:extLst>
                </p14:cNvPr>
                <p14:cNvContentPartPr/>
                <p14:nvPr/>
              </p14:nvContentPartPr>
              <p14:xfrm>
                <a:off x="8294424" y="3681043"/>
                <a:ext cx="315360" cy="259200"/>
              </p14:xfrm>
            </p:contentPart>
          </mc:Choice>
          <mc:Fallback xmlns="">
            <p:pic>
              <p:nvPicPr>
                <p:cNvPr id="47" name="Ink 46">
                  <a:extLst>
                    <a:ext uri="{FF2B5EF4-FFF2-40B4-BE49-F238E27FC236}">
                      <a16:creationId xmlns:a16="http://schemas.microsoft.com/office/drawing/2014/main" id="{76FD21A2-D7D6-4BE7-8A5D-360BE2FE12CD}"/>
                    </a:ext>
                  </a:extLst>
                </p:cNvPr>
                <p:cNvPicPr/>
                <p:nvPr/>
              </p:nvPicPr>
              <p:blipFill>
                <a:blip r:embed="rId20"/>
                <a:stretch>
                  <a:fillRect/>
                </a:stretch>
              </p:blipFill>
              <p:spPr>
                <a:xfrm>
                  <a:off x="8285424" y="3672403"/>
                  <a:ext cx="33300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8" name="Ink 47">
                  <a:extLst>
                    <a:ext uri="{FF2B5EF4-FFF2-40B4-BE49-F238E27FC236}">
                      <a16:creationId xmlns:a16="http://schemas.microsoft.com/office/drawing/2014/main" id="{63B9C9A9-C053-42E1-8E66-8034DD6E89D4}"/>
                    </a:ext>
                  </a:extLst>
                </p14:cNvPr>
                <p14:cNvContentPartPr/>
                <p14:nvPr/>
              </p14:nvContentPartPr>
              <p14:xfrm>
                <a:off x="8682504" y="3431563"/>
                <a:ext cx="451800" cy="391680"/>
              </p14:xfrm>
            </p:contentPart>
          </mc:Choice>
          <mc:Fallback xmlns="">
            <p:pic>
              <p:nvPicPr>
                <p:cNvPr id="48" name="Ink 47">
                  <a:extLst>
                    <a:ext uri="{FF2B5EF4-FFF2-40B4-BE49-F238E27FC236}">
                      <a16:creationId xmlns:a16="http://schemas.microsoft.com/office/drawing/2014/main" id="{63B9C9A9-C053-42E1-8E66-8034DD6E89D4}"/>
                    </a:ext>
                  </a:extLst>
                </p:cNvPr>
                <p:cNvPicPr/>
                <p:nvPr/>
              </p:nvPicPr>
              <p:blipFill>
                <a:blip r:embed="rId22"/>
                <a:stretch>
                  <a:fillRect/>
                </a:stretch>
              </p:blipFill>
              <p:spPr>
                <a:xfrm>
                  <a:off x="8673504" y="3422923"/>
                  <a:ext cx="469440" cy="409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49" name="Ink 48">
                  <a:extLst>
                    <a:ext uri="{FF2B5EF4-FFF2-40B4-BE49-F238E27FC236}">
                      <a16:creationId xmlns:a16="http://schemas.microsoft.com/office/drawing/2014/main" id="{350CD2AB-E7C1-45FF-B7ED-C85490797998}"/>
                    </a:ext>
                  </a:extLst>
                </p14:cNvPr>
                <p14:cNvContentPartPr/>
                <p14:nvPr/>
              </p14:nvContentPartPr>
              <p14:xfrm>
                <a:off x="9027744" y="3525163"/>
                <a:ext cx="120960" cy="23040"/>
              </p14:xfrm>
            </p:contentPart>
          </mc:Choice>
          <mc:Fallback xmlns="">
            <p:pic>
              <p:nvPicPr>
                <p:cNvPr id="49" name="Ink 48">
                  <a:extLst>
                    <a:ext uri="{FF2B5EF4-FFF2-40B4-BE49-F238E27FC236}">
                      <a16:creationId xmlns:a16="http://schemas.microsoft.com/office/drawing/2014/main" id="{350CD2AB-E7C1-45FF-B7ED-C85490797998}"/>
                    </a:ext>
                  </a:extLst>
                </p:cNvPr>
                <p:cNvPicPr/>
                <p:nvPr/>
              </p:nvPicPr>
              <p:blipFill>
                <a:blip r:embed="rId24"/>
                <a:stretch>
                  <a:fillRect/>
                </a:stretch>
              </p:blipFill>
              <p:spPr>
                <a:xfrm>
                  <a:off x="9019104" y="3516523"/>
                  <a:ext cx="13860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0" name="Ink 49">
                  <a:extLst>
                    <a:ext uri="{FF2B5EF4-FFF2-40B4-BE49-F238E27FC236}">
                      <a16:creationId xmlns:a16="http://schemas.microsoft.com/office/drawing/2014/main" id="{EA520B35-CE02-4A07-8170-5433FCF444D9}"/>
                    </a:ext>
                  </a:extLst>
                </p14:cNvPr>
                <p14:cNvContentPartPr/>
                <p14:nvPr/>
              </p14:nvContentPartPr>
              <p14:xfrm>
                <a:off x="9295944" y="3430483"/>
                <a:ext cx="353520" cy="208800"/>
              </p14:xfrm>
            </p:contentPart>
          </mc:Choice>
          <mc:Fallback xmlns="">
            <p:pic>
              <p:nvPicPr>
                <p:cNvPr id="50" name="Ink 49">
                  <a:extLst>
                    <a:ext uri="{FF2B5EF4-FFF2-40B4-BE49-F238E27FC236}">
                      <a16:creationId xmlns:a16="http://schemas.microsoft.com/office/drawing/2014/main" id="{EA520B35-CE02-4A07-8170-5433FCF444D9}"/>
                    </a:ext>
                  </a:extLst>
                </p:cNvPr>
                <p:cNvPicPr/>
                <p:nvPr/>
              </p:nvPicPr>
              <p:blipFill>
                <a:blip r:embed="rId26"/>
                <a:stretch>
                  <a:fillRect/>
                </a:stretch>
              </p:blipFill>
              <p:spPr>
                <a:xfrm>
                  <a:off x="9287304" y="3421483"/>
                  <a:ext cx="37116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1" name="Ink 50">
                  <a:extLst>
                    <a:ext uri="{FF2B5EF4-FFF2-40B4-BE49-F238E27FC236}">
                      <a16:creationId xmlns:a16="http://schemas.microsoft.com/office/drawing/2014/main" id="{6580D035-6F7C-4795-A32E-329204AFD529}"/>
                    </a:ext>
                  </a:extLst>
                </p14:cNvPr>
                <p14:cNvContentPartPr/>
                <p14:nvPr/>
              </p14:nvContentPartPr>
              <p14:xfrm>
                <a:off x="7835064" y="3834403"/>
                <a:ext cx="132120" cy="90720"/>
              </p14:xfrm>
            </p:contentPart>
          </mc:Choice>
          <mc:Fallback xmlns="">
            <p:pic>
              <p:nvPicPr>
                <p:cNvPr id="51" name="Ink 50">
                  <a:extLst>
                    <a:ext uri="{FF2B5EF4-FFF2-40B4-BE49-F238E27FC236}">
                      <a16:creationId xmlns:a16="http://schemas.microsoft.com/office/drawing/2014/main" id="{6580D035-6F7C-4795-A32E-329204AFD529}"/>
                    </a:ext>
                  </a:extLst>
                </p:cNvPr>
                <p:cNvPicPr/>
                <p:nvPr/>
              </p:nvPicPr>
              <p:blipFill>
                <a:blip r:embed="rId28"/>
                <a:stretch>
                  <a:fillRect/>
                </a:stretch>
              </p:blipFill>
              <p:spPr>
                <a:xfrm>
                  <a:off x="7826064" y="3825403"/>
                  <a:ext cx="149760" cy="108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2" name="Ink 51">
                  <a:extLst>
                    <a:ext uri="{FF2B5EF4-FFF2-40B4-BE49-F238E27FC236}">
                      <a16:creationId xmlns:a16="http://schemas.microsoft.com/office/drawing/2014/main" id="{105BEAD6-EB6C-454D-834A-B9430E47224C}"/>
                    </a:ext>
                  </a:extLst>
                </p14:cNvPr>
                <p14:cNvContentPartPr/>
                <p14:nvPr/>
              </p14:nvContentPartPr>
              <p14:xfrm>
                <a:off x="7582344" y="3895963"/>
                <a:ext cx="181440" cy="174240"/>
              </p14:xfrm>
            </p:contentPart>
          </mc:Choice>
          <mc:Fallback xmlns="">
            <p:pic>
              <p:nvPicPr>
                <p:cNvPr id="52" name="Ink 51">
                  <a:extLst>
                    <a:ext uri="{FF2B5EF4-FFF2-40B4-BE49-F238E27FC236}">
                      <a16:creationId xmlns:a16="http://schemas.microsoft.com/office/drawing/2014/main" id="{105BEAD6-EB6C-454D-834A-B9430E47224C}"/>
                    </a:ext>
                  </a:extLst>
                </p:cNvPr>
                <p:cNvPicPr/>
                <p:nvPr/>
              </p:nvPicPr>
              <p:blipFill>
                <a:blip r:embed="rId30"/>
                <a:stretch>
                  <a:fillRect/>
                </a:stretch>
              </p:blipFill>
              <p:spPr>
                <a:xfrm>
                  <a:off x="7573704" y="3887323"/>
                  <a:ext cx="199080" cy="1918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5" name="Ink 54">
                  <a:extLst>
                    <a:ext uri="{FF2B5EF4-FFF2-40B4-BE49-F238E27FC236}">
                      <a16:creationId xmlns:a16="http://schemas.microsoft.com/office/drawing/2014/main" id="{13F13ED8-6193-4BFE-9169-8C29D08CA4A0}"/>
                    </a:ext>
                  </a:extLst>
                </p14:cNvPr>
                <p14:cNvContentPartPr/>
                <p14:nvPr/>
              </p14:nvContentPartPr>
              <p14:xfrm>
                <a:off x="5628264" y="4012603"/>
                <a:ext cx="3813480" cy="1221120"/>
              </p14:xfrm>
            </p:contentPart>
          </mc:Choice>
          <mc:Fallback xmlns="">
            <p:pic>
              <p:nvPicPr>
                <p:cNvPr id="55" name="Ink 54">
                  <a:extLst>
                    <a:ext uri="{FF2B5EF4-FFF2-40B4-BE49-F238E27FC236}">
                      <a16:creationId xmlns:a16="http://schemas.microsoft.com/office/drawing/2014/main" id="{13F13ED8-6193-4BFE-9169-8C29D08CA4A0}"/>
                    </a:ext>
                  </a:extLst>
                </p:cNvPr>
                <p:cNvPicPr/>
                <p:nvPr/>
              </p:nvPicPr>
              <p:blipFill>
                <a:blip r:embed="rId32"/>
                <a:stretch>
                  <a:fillRect/>
                </a:stretch>
              </p:blipFill>
              <p:spPr>
                <a:xfrm>
                  <a:off x="5619624" y="4003603"/>
                  <a:ext cx="3831120" cy="1238760"/>
                </a:xfrm>
                <a:prstGeom prst="rect">
                  <a:avLst/>
                </a:prstGeom>
              </p:spPr>
            </p:pic>
          </mc:Fallback>
        </mc:AlternateContent>
      </p:grpSp>
    </p:spTree>
    <p:extLst>
      <p:ext uri="{BB962C8B-B14F-4D97-AF65-F5344CB8AC3E}">
        <p14:creationId xmlns:p14="http://schemas.microsoft.com/office/powerpoint/2010/main" val="2775469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C9C116-F961-4A10-A697-7DEF4339CB96}"/>
              </a:ext>
            </a:extLst>
          </p:cNvPr>
          <p:cNvPicPr>
            <a:picLocks noChangeAspect="1"/>
          </p:cNvPicPr>
          <p:nvPr/>
        </p:nvPicPr>
        <p:blipFill>
          <a:blip r:embed="rId3"/>
          <a:stretch>
            <a:fillRect/>
          </a:stretch>
        </p:blipFill>
        <p:spPr>
          <a:xfrm>
            <a:off x="0" y="-1"/>
            <a:ext cx="12192003" cy="6858000"/>
          </a:xfrm>
          <a:prstGeom prst="rect">
            <a:avLst/>
          </a:prstGeom>
        </p:spPr>
      </p:pic>
      <p:pic>
        <p:nvPicPr>
          <p:cNvPr id="4" name="Picture 3">
            <a:extLst>
              <a:ext uri="{FF2B5EF4-FFF2-40B4-BE49-F238E27FC236}">
                <a16:creationId xmlns:a16="http://schemas.microsoft.com/office/drawing/2014/main" id="{1DF85518-C384-4F57-91B6-9961209C331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5335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0AF03-6815-4540-9A62-515E8193566E}"/>
              </a:ext>
            </a:extLst>
          </p:cNvPr>
          <p:cNvSpPr>
            <a:spLocks noGrp="1"/>
          </p:cNvSpPr>
          <p:nvPr>
            <p:ph type="ctrTitle"/>
          </p:nvPr>
        </p:nvSpPr>
        <p:spPr/>
        <p:txBody>
          <a:bodyPr/>
          <a:lstStyle/>
          <a:p>
            <a:r>
              <a:rPr lang="en-GB" dirty="0"/>
              <a:t>Microsoft PowerApps</a:t>
            </a:r>
          </a:p>
        </p:txBody>
      </p:sp>
    </p:spTree>
    <p:extLst>
      <p:ext uri="{BB962C8B-B14F-4D97-AF65-F5344CB8AC3E}">
        <p14:creationId xmlns:p14="http://schemas.microsoft.com/office/powerpoint/2010/main" val="4176062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58589" y="2457873"/>
            <a:ext cx="2738376" cy="3943628"/>
            <a:chOff x="1079815" y="2506662"/>
            <a:chExt cx="2793286" cy="4022706"/>
          </a:xfrm>
        </p:grpSpPr>
        <p:sp>
          <p:nvSpPr>
            <p:cNvPr id="3" name="TextBox 2"/>
            <p:cNvSpPr txBox="1"/>
            <p:nvPr/>
          </p:nvSpPr>
          <p:spPr>
            <a:xfrm>
              <a:off x="1079815" y="5021263"/>
              <a:ext cx="2793286" cy="1508105"/>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961" b="1" i="0" u="sng"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Connect</a:t>
              </a:r>
              <a:r>
                <a:rPr kumimoji="0" lang="en-US" sz="1961" b="1"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 </a:t>
              </a:r>
              <a:r>
                <a:rPr kumimoji="0" lang="en-US" sz="1961"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to data &amp; systems you’re already using; create the data you need</a:t>
              </a:r>
              <a:br>
                <a:rPr kumimoji="0" lang="en-US" sz="1765"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br>
              <a:endParaRPr kumimoji="0" lang="en-US" sz="1176"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pic>
          <p:nvPicPr>
            <p:cNvPr id="4" name="Picture 3"/>
            <p:cNvPicPr>
              <a:picLocks noChangeAspect="1"/>
            </p:cNvPicPr>
            <p:nvPr/>
          </p:nvPicPr>
          <p:blipFill rotWithShape="1">
            <a:blip r:embed="rId3"/>
            <a:srcRect l="4083" r="70973" b="30713"/>
            <a:stretch/>
          </p:blipFill>
          <p:spPr>
            <a:xfrm>
              <a:off x="1079815" y="2506662"/>
              <a:ext cx="2793286" cy="2512441"/>
            </a:xfrm>
            <a:prstGeom prst="rect">
              <a:avLst/>
            </a:prstGeom>
          </p:spPr>
        </p:pic>
      </p:grpSp>
      <p:sp>
        <p:nvSpPr>
          <p:cNvPr id="7" name="TextBox 6"/>
          <p:cNvSpPr txBox="1"/>
          <p:nvPr/>
        </p:nvSpPr>
        <p:spPr>
          <a:xfrm>
            <a:off x="119835" y="2980788"/>
            <a:ext cx="12192000" cy="1056042"/>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3137"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Microsoft PowerApps is a service for creating and using custom business apps across platforms</a:t>
            </a:r>
          </a:p>
        </p:txBody>
      </p:sp>
      <p:grpSp>
        <p:nvGrpSpPr>
          <p:cNvPr id="14" name="Group 13"/>
          <p:cNvGrpSpPr/>
          <p:nvPr/>
        </p:nvGrpSpPr>
        <p:grpSpPr>
          <a:xfrm>
            <a:off x="4587526" y="2457872"/>
            <a:ext cx="2778409" cy="3732421"/>
            <a:chOff x="4679515" y="2506661"/>
            <a:chExt cx="2834122" cy="3807264"/>
          </a:xfrm>
        </p:grpSpPr>
        <p:sp>
          <p:nvSpPr>
            <p:cNvPr id="5" name="TextBox 4"/>
            <p:cNvSpPr txBox="1"/>
            <p:nvPr/>
          </p:nvSpPr>
          <p:spPr>
            <a:xfrm>
              <a:off x="4679515" y="5021263"/>
              <a:ext cx="2834122" cy="1292662"/>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961" b="1" i="0" u="sng"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Create</a:t>
              </a:r>
              <a:r>
                <a:rPr kumimoji="0" lang="en-US" sz="1961" b="1"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 </a:t>
              </a:r>
              <a:r>
                <a:rPr kumimoji="0" lang="en-US" sz="1961"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apps, forms, and workflows without writing code</a:t>
              </a:r>
              <a:br>
                <a:rPr kumimoji="0" lang="en-US" sz="1765"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br>
              <a:endParaRPr kumimoji="0" lang="en-US" sz="1765"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pic>
          <p:nvPicPr>
            <p:cNvPr id="12" name="Picture 11"/>
            <p:cNvPicPr>
              <a:picLocks noChangeAspect="1"/>
            </p:cNvPicPr>
            <p:nvPr/>
          </p:nvPicPr>
          <p:blipFill rotWithShape="1">
            <a:blip r:embed="rId3"/>
            <a:srcRect l="36624" r="38432" b="30713"/>
            <a:stretch/>
          </p:blipFill>
          <p:spPr>
            <a:xfrm>
              <a:off x="4720351" y="2506661"/>
              <a:ext cx="2793286" cy="2512441"/>
            </a:xfrm>
            <a:prstGeom prst="rect">
              <a:avLst/>
            </a:prstGeom>
          </p:spPr>
        </p:pic>
      </p:grpSp>
      <p:grpSp>
        <p:nvGrpSpPr>
          <p:cNvPr id="16" name="Group 15"/>
          <p:cNvGrpSpPr/>
          <p:nvPr/>
        </p:nvGrpSpPr>
        <p:grpSpPr>
          <a:xfrm>
            <a:off x="8156497" y="2457872"/>
            <a:ext cx="2738376" cy="3430694"/>
            <a:chOff x="8320051" y="2506660"/>
            <a:chExt cx="2793286" cy="3499487"/>
          </a:xfrm>
        </p:grpSpPr>
        <p:sp>
          <p:nvSpPr>
            <p:cNvPr id="6" name="TextBox 5"/>
            <p:cNvSpPr txBox="1"/>
            <p:nvPr/>
          </p:nvSpPr>
          <p:spPr>
            <a:xfrm>
              <a:off x="8566951" y="5021262"/>
              <a:ext cx="2299486" cy="984885"/>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961" b="1" i="0" u="sng"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Use</a:t>
              </a:r>
              <a:r>
                <a:rPr kumimoji="0" lang="en-US" sz="1961" b="1"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 </a:t>
              </a:r>
              <a:r>
                <a:rPr kumimoji="0" lang="en-US" sz="1961"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apps on web and mobile</a:t>
              </a:r>
              <a:br>
                <a:rPr kumimoji="0" lang="en-US" sz="1765"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br>
              <a:endParaRPr kumimoji="0" lang="en-US" sz="1765"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p:txBody>
        </p:sp>
        <p:pic>
          <p:nvPicPr>
            <p:cNvPr id="13" name="Picture 12"/>
            <p:cNvPicPr>
              <a:picLocks noChangeAspect="1"/>
            </p:cNvPicPr>
            <p:nvPr/>
          </p:nvPicPr>
          <p:blipFill rotWithShape="1">
            <a:blip r:embed="rId3"/>
            <a:srcRect l="68769" r="6287" b="30713"/>
            <a:stretch/>
          </p:blipFill>
          <p:spPr>
            <a:xfrm>
              <a:off x="8320051" y="2506660"/>
              <a:ext cx="2793286" cy="2512441"/>
            </a:xfrm>
            <a:prstGeom prst="rect">
              <a:avLst/>
            </a:prstGeom>
          </p:spPr>
        </p:pic>
      </p:grpSp>
    </p:spTree>
    <p:extLst>
      <p:ext uri="{BB962C8B-B14F-4D97-AF65-F5344CB8AC3E}">
        <p14:creationId xmlns:p14="http://schemas.microsoft.com/office/powerpoint/2010/main" val="24304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04927E-6 4.87517E-6 L 1.04927E-6 -0.31662 " pathEditMode="relative" rAng="0" ptsTypes="AA">
                                      <p:cBhvr>
                                        <p:cTn id="6" dur="2000" fill="hold"/>
                                        <p:tgtEl>
                                          <p:spTgt spid="7"/>
                                        </p:tgtEl>
                                        <p:attrNameLst>
                                          <p:attrName>ppt_x</p:attrName>
                                          <p:attrName>ppt_y</p:attrName>
                                        </p:attrNameLst>
                                      </p:cBhvr>
                                      <p:rCtr x="0" y="-15842"/>
                                    </p:animMotion>
                                  </p:child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childTnLst>
                          </p:cTn>
                        </p:par>
                        <p:par>
                          <p:cTn id="12" fill="hold">
                            <p:stCondLst>
                              <p:cond delay="2500"/>
                            </p:stCondLst>
                            <p:childTnLst>
                              <p:par>
                                <p:cTn id="13" presetID="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7216531" y="2878172"/>
            <a:ext cx="4183316" cy="2987091"/>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dirty="0">
              <a:ln>
                <a:noFill/>
              </a:ln>
              <a:solidFill>
                <a:prstClr val="black">
                  <a:lumMod val="85000"/>
                  <a:lumOff val="15000"/>
                </a:prstClr>
              </a:solidFill>
              <a:effectLst/>
              <a:uLnTx/>
              <a:uFillTx/>
              <a:latin typeface="Segoe UI Light" panose="020B0502040204020203" pitchFamily="34" charset="0"/>
              <a:ea typeface="+mn-ea"/>
              <a:cs typeface="Segoe UI Light"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Quickly generate and customize apps based on Excel files, SharePoint Online lists, Salesforce records and more. You can even connect custom APIs. </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Even connecting to data in your on premise systems through a common Data Gateway. </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568"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Your apps will be able to fully interact with underlying sources and will respect the permissions you’ve already established in them.</a:t>
            </a:r>
          </a:p>
        </p:txBody>
      </p:sp>
      <p:sp>
        <p:nvSpPr>
          <p:cNvPr id="52" name="TextBox 51"/>
          <p:cNvSpPr txBox="1"/>
          <p:nvPr/>
        </p:nvSpPr>
        <p:spPr>
          <a:xfrm>
            <a:off x="7216532" y="1636150"/>
            <a:ext cx="4539024" cy="1056042"/>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3137" b="0" i="0" u="none" strike="noStrike" kern="120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Connect to the systems you’re already using</a:t>
            </a:r>
          </a:p>
        </p:txBody>
      </p:sp>
      <p:grpSp>
        <p:nvGrpSpPr>
          <p:cNvPr id="2" name="Group 1"/>
          <p:cNvGrpSpPr/>
          <p:nvPr/>
        </p:nvGrpSpPr>
        <p:grpSpPr>
          <a:xfrm>
            <a:off x="661038" y="1560261"/>
            <a:ext cx="5883174" cy="3798300"/>
            <a:chOff x="674293" y="1591051"/>
            <a:chExt cx="6001144" cy="3874464"/>
          </a:xfrm>
        </p:grpSpPr>
        <p:grpSp>
          <p:nvGrpSpPr>
            <p:cNvPr id="26" name="Group 25"/>
            <p:cNvGrpSpPr/>
            <p:nvPr/>
          </p:nvGrpSpPr>
          <p:grpSpPr>
            <a:xfrm>
              <a:off x="674293" y="1592262"/>
              <a:ext cx="6001144" cy="3873253"/>
              <a:chOff x="379241" y="1263798"/>
              <a:chExt cx="6847644" cy="4419600"/>
            </a:xfrm>
          </p:grpSpPr>
          <p:grpSp>
            <p:nvGrpSpPr>
              <p:cNvPr id="25" name="Group 24"/>
              <p:cNvGrpSpPr/>
              <p:nvPr/>
            </p:nvGrpSpPr>
            <p:grpSpPr>
              <a:xfrm>
                <a:off x="379241" y="1263798"/>
                <a:ext cx="6847644" cy="4419600"/>
                <a:chOff x="2194749" y="2049462"/>
                <a:chExt cx="6070876" cy="3918259"/>
              </a:xfrm>
            </p:grpSpPr>
            <p:pic>
              <p:nvPicPr>
                <p:cNvPr id="1026" name="Picture 2" descr="Azure Blo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749" y="2049462"/>
                  <a:ext cx="857249"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PI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5651"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PI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4749"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PI Ic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7474"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PI Ic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2925"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PI Ic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8375" y="2049462"/>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PI Ico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7474"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API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2923" y="3069798"/>
                  <a:ext cx="857250" cy="85725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280199" y="3069800"/>
                  <a:ext cx="857249" cy="857249"/>
                  <a:chOff x="2211902" y="3040062"/>
                  <a:chExt cx="857249" cy="857249"/>
                </a:xfrm>
              </p:grpSpPr>
              <p:sp>
                <p:nvSpPr>
                  <p:cNvPr id="7" name="Rectangle 6"/>
                  <p:cNvSpPr/>
                  <p:nvPr/>
                </p:nvSpPr>
                <p:spPr>
                  <a:xfrm>
                    <a:off x="2211902" y="3040062"/>
                    <a:ext cx="857249" cy="85724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pic>
                <p:nvPicPr>
                  <p:cNvPr id="1044" name="Picture 20" descr="https://static.mailchimp.com/web/brand-assets/mc_script_white_web.png?_ga=1.172217059.1751024918.146163952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6683" y="3377481"/>
                    <a:ext cx="687685" cy="182410"/>
                  </a:xfrm>
                  <a:prstGeom prst="rect">
                    <a:avLst/>
                  </a:prstGeom>
                  <a:noFill/>
                  <a:extLst>
                    <a:ext uri="{909E8E84-426E-40DD-AFC4-6F175D3DCCD1}">
                      <a14:hiddenFill xmlns:a14="http://schemas.microsoft.com/office/drawing/2010/main">
                        <a:solidFill>
                          <a:srgbClr val="FFFFFF"/>
                        </a:solidFill>
                      </a14:hiddenFill>
                    </a:ext>
                  </a:extLst>
                </p:spPr>
              </p:pic>
            </p:grpSp>
            <p:pic>
              <p:nvPicPr>
                <p:cNvPr id="1046" name="Picture 22" descr="API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65648"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PI Ico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08375" y="3069798"/>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API Icon"/>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94749"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API Ico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37474"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API Ico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22925"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API Ico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65650"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API Icon"/>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408375" y="4090134"/>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API Icon"/>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94749"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API Icon"/>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37474"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API Icon"/>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80199"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API Icon"/>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322924"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API Icon"/>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365649" y="5110470"/>
                  <a:ext cx="857250" cy="857251"/>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ttps://pagely.c.presscdn.com/wp-content/uploads/2014/10/CEQmLcHc.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280199" y="4090134"/>
                  <a:ext cx="857251" cy="857251"/>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7408376" y="5110471"/>
                  <a:ext cx="857249" cy="857249"/>
                </a:xfrm>
                <a:prstGeom prst="rect">
                  <a:avLst/>
                </a:prstGeom>
                <a:solidFill>
                  <a:schemeClr val="bg1"/>
                </a:solidFill>
                <a:ln w="28575">
                  <a:solidFill>
                    <a:srgbClr val="D5B3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a:ea typeface="+mn-ea"/>
                    <a:cs typeface="+mn-cs"/>
                  </a:endParaRPr>
                </a:p>
              </p:txBody>
            </p:sp>
          </p:grpSp>
          <p:pic>
            <p:nvPicPr>
              <p:cNvPr id="53" name="Picture 52"/>
              <p:cNvPicPr>
                <a:picLocks noChangeAspect="1"/>
              </p:cNvPicPr>
              <p:nvPr/>
            </p:nvPicPr>
            <p:blipFill rotWithShape="1">
              <a:blip r:embed="rId25"/>
              <a:srcRect l="87571" t="55834" r="2772" b="15555"/>
              <a:stretch/>
            </p:blipFill>
            <p:spPr>
              <a:xfrm>
                <a:off x="6363089" y="4868862"/>
                <a:ext cx="769548" cy="712057"/>
              </a:xfrm>
              <a:prstGeom prst="rect">
                <a:avLst/>
              </a:prstGeom>
            </p:spPr>
          </p:pic>
        </p:grpSp>
        <p:pic>
          <p:nvPicPr>
            <p:cNvPr id="33" name="Picture 3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41349" y="1591051"/>
              <a:ext cx="841844" cy="841844"/>
            </a:xfrm>
            <a:prstGeom prst="rect">
              <a:avLst/>
            </a:prstGeom>
          </p:spPr>
        </p:pic>
      </p:grpSp>
    </p:spTree>
    <p:extLst>
      <p:ext uri="{BB962C8B-B14F-4D97-AF65-F5344CB8AC3E}">
        <p14:creationId xmlns:p14="http://schemas.microsoft.com/office/powerpoint/2010/main" val="36832180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clrChange>
              <a:clrFrom>
                <a:srgbClr val="FFFFFF"/>
              </a:clrFrom>
              <a:clrTo>
                <a:srgbClr val="FFFFFF">
                  <a:alpha val="0"/>
                </a:srgbClr>
              </a:clrTo>
            </a:clrChange>
            <a:biLevel thresh="2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4947415" y="2999139"/>
            <a:ext cx="2505901" cy="1893059"/>
          </a:xfrm>
          <a:prstGeom prst="rect">
            <a:avLst/>
          </a:prstGeom>
        </p:spPr>
      </p:pic>
      <p:pic>
        <p:nvPicPr>
          <p:cNvPr id="29" name="Picture 2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76277" y="2093818"/>
            <a:ext cx="6388850" cy="3735325"/>
          </a:xfrm>
          <a:prstGeom prst="rect">
            <a:avLst/>
          </a:prstGeom>
        </p:spPr>
      </p:pic>
      <p:grpSp>
        <p:nvGrpSpPr>
          <p:cNvPr id="19" name="Group 18"/>
          <p:cNvGrpSpPr/>
          <p:nvPr/>
        </p:nvGrpSpPr>
        <p:grpSpPr>
          <a:xfrm>
            <a:off x="699416" y="2276941"/>
            <a:ext cx="2275682" cy="1056042"/>
            <a:chOff x="637240" y="2236257"/>
            <a:chExt cx="2321314" cy="1077218"/>
          </a:xfrm>
        </p:grpSpPr>
        <p:sp>
          <p:nvSpPr>
            <p:cNvPr id="2" name="Rectangle 1"/>
            <p:cNvSpPr/>
            <p:nvPr/>
          </p:nvSpPr>
          <p:spPr>
            <a:xfrm>
              <a:off x="637240" y="2236257"/>
              <a:ext cx="2321314" cy="1077218"/>
            </a:xfrm>
            <a:prstGeom prst="rect">
              <a:avLst/>
            </a:prstGeom>
          </p:spPr>
          <p:txBody>
            <a:bodyPr wrap="square">
              <a:spAutoFit/>
            </a:bodyPr>
            <a:lstStyle/>
            <a:p>
              <a:pPr marL="0" marR="0" lvl="0" indent="0" algn="r" defTabSz="896386" rtl="0"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dirty="0">
                  <a:ln>
                    <a:noFill/>
                  </a:ln>
                  <a:solidFill>
                    <a:srgbClr val="00BCF2"/>
                  </a:solidFill>
                  <a:effectLst/>
                  <a:uLnTx/>
                  <a:uFillTx/>
                  <a:latin typeface="Segoe UI Semilight"/>
                  <a:ea typeface="+mn-ea"/>
                  <a:cs typeface="Segoe UI Light" panose="020B0502040204020203" pitchFamily="34" charset="0"/>
                </a:rPr>
                <a:t>Craft forms and screens </a:t>
              </a:r>
              <a:r>
                <a:rPr kumimoji="0" lang="en-US" sz="1568"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in a visual designer that helps you see exactly what you’ll get</a:t>
              </a:r>
            </a:p>
          </p:txBody>
        </p:sp>
        <p:sp>
          <p:nvSpPr>
            <p:cNvPr id="15" name="Line Callout 2 (Accent Bar) 14"/>
            <p:cNvSpPr/>
            <p:nvPr/>
          </p:nvSpPr>
          <p:spPr>
            <a:xfrm flipH="1">
              <a:off x="2874585" y="2357120"/>
              <a:ext cx="83968" cy="896620"/>
            </a:xfrm>
            <a:prstGeom prst="accentCallout2">
              <a:avLst>
                <a:gd name="adj1" fmla="val 18750"/>
                <a:gd name="adj2" fmla="val -8333"/>
                <a:gd name="adj3" fmla="val 19862"/>
                <a:gd name="adj4" fmla="val -337107"/>
                <a:gd name="adj5" fmla="val 80107"/>
                <a:gd name="adj6" fmla="val -682791"/>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FFFFFF"/>
                </a:solidFill>
                <a:effectLst/>
                <a:uLnTx/>
                <a:uFillTx/>
                <a:latin typeface="Segoe UI Semilight"/>
                <a:ea typeface="+mn-ea"/>
                <a:cs typeface="+mn-cs"/>
              </a:endParaRPr>
            </a:p>
          </p:txBody>
        </p:sp>
      </p:grpSp>
      <p:grpSp>
        <p:nvGrpSpPr>
          <p:cNvPr id="20" name="Group 19"/>
          <p:cNvGrpSpPr/>
          <p:nvPr/>
        </p:nvGrpSpPr>
        <p:grpSpPr>
          <a:xfrm>
            <a:off x="884618" y="4061482"/>
            <a:ext cx="2090479" cy="1056042"/>
            <a:chOff x="826157" y="2236257"/>
            <a:chExt cx="2132397" cy="1185333"/>
          </a:xfrm>
        </p:grpSpPr>
        <p:sp>
          <p:nvSpPr>
            <p:cNvPr id="21" name="Rectangle 20"/>
            <p:cNvSpPr/>
            <p:nvPr/>
          </p:nvSpPr>
          <p:spPr>
            <a:xfrm>
              <a:off x="826157" y="2236257"/>
              <a:ext cx="2132397" cy="1185333"/>
            </a:xfrm>
            <a:prstGeom prst="rect">
              <a:avLst/>
            </a:prstGeom>
          </p:spPr>
          <p:txBody>
            <a:bodyPr wrap="square">
              <a:spAutoFit/>
            </a:bodyPr>
            <a:lstStyle/>
            <a:p>
              <a:pPr marL="0" marR="0" lvl="0" indent="0" algn="r" defTabSz="896386" rtl="0"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dirty="0">
                  <a:ln>
                    <a:noFill/>
                  </a:ln>
                  <a:solidFill>
                    <a:srgbClr val="00BCF2"/>
                  </a:solidFill>
                  <a:effectLst/>
                  <a:uLnTx/>
                  <a:uFillTx/>
                  <a:latin typeface="Segoe UI Semilight"/>
                  <a:ea typeface="+mn-ea"/>
                  <a:cs typeface="Segoe UI Light" panose="020B0502040204020203" pitchFamily="34" charset="0"/>
                </a:rPr>
                <a:t>Take advantage</a:t>
              </a:r>
              <a:r>
                <a:rPr kumimoji="0" lang="en-US" sz="1568"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 </a:t>
              </a:r>
            </a:p>
            <a:p>
              <a:pPr marL="0" marR="0" lvl="0" indent="0" algn="r" defTabSz="896386" rtl="0"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of device capabilities like cameras, GPS, and digital ink</a:t>
              </a:r>
            </a:p>
          </p:txBody>
        </p:sp>
        <p:sp>
          <p:nvSpPr>
            <p:cNvPr id="22" name="Line Callout 2 (Accent Bar) 21"/>
            <p:cNvSpPr/>
            <p:nvPr/>
          </p:nvSpPr>
          <p:spPr>
            <a:xfrm flipH="1">
              <a:off x="2874585" y="2335954"/>
              <a:ext cx="83968" cy="731300"/>
            </a:xfrm>
            <a:prstGeom prst="accentCallout2">
              <a:avLst>
                <a:gd name="adj1" fmla="val 77784"/>
                <a:gd name="adj2" fmla="val -18417"/>
                <a:gd name="adj3" fmla="val 77524"/>
                <a:gd name="adj4" fmla="val -337107"/>
                <a:gd name="adj5" fmla="val 56768"/>
                <a:gd name="adj6" fmla="val -672709"/>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FFFFFF"/>
                </a:solidFill>
                <a:effectLst/>
                <a:uLnTx/>
                <a:uFillTx/>
                <a:latin typeface="Segoe UI Semilight"/>
                <a:ea typeface="+mn-ea"/>
                <a:cs typeface="+mn-cs"/>
              </a:endParaRPr>
            </a:p>
          </p:txBody>
        </p:sp>
      </p:grpSp>
      <p:grpSp>
        <p:nvGrpSpPr>
          <p:cNvPr id="23" name="Group 22"/>
          <p:cNvGrpSpPr/>
          <p:nvPr/>
        </p:nvGrpSpPr>
        <p:grpSpPr>
          <a:xfrm flipH="1">
            <a:off x="9451799" y="4208221"/>
            <a:ext cx="2246856" cy="1056042"/>
            <a:chOff x="637240" y="2278062"/>
            <a:chExt cx="2321314" cy="1077218"/>
          </a:xfrm>
        </p:grpSpPr>
        <p:sp>
          <p:nvSpPr>
            <p:cNvPr id="24" name="Rectangle 23"/>
            <p:cNvSpPr/>
            <p:nvPr/>
          </p:nvSpPr>
          <p:spPr>
            <a:xfrm>
              <a:off x="637240" y="2278062"/>
              <a:ext cx="2321314" cy="1077218"/>
            </a:xfrm>
            <a:prstGeom prst="rect">
              <a:avLst/>
            </a:prstGeom>
          </p:spPr>
          <p:txBody>
            <a:bodyPr wrap="square">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dirty="0">
                  <a:ln>
                    <a:noFill/>
                  </a:ln>
                  <a:solidFill>
                    <a:srgbClr val="00BCF2"/>
                  </a:solidFill>
                  <a:effectLst/>
                  <a:uLnTx/>
                  <a:uFillTx/>
                  <a:latin typeface="Segoe UI Semilight"/>
                  <a:ea typeface="+mn-ea"/>
                  <a:cs typeface="Segoe UI Light" panose="020B0502040204020203" pitchFamily="34" charset="0"/>
                </a:rPr>
                <a:t>Extend the capabilities </a:t>
              </a:r>
              <a:r>
                <a:rPr kumimoji="0" lang="en-US" sz="1568"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of connected data sources, or focus just on the bits you need</a:t>
              </a:r>
            </a:p>
          </p:txBody>
        </p:sp>
        <p:sp>
          <p:nvSpPr>
            <p:cNvPr id="25" name="Line Callout 2 (Accent Bar) 24"/>
            <p:cNvSpPr/>
            <p:nvPr/>
          </p:nvSpPr>
          <p:spPr>
            <a:xfrm flipH="1">
              <a:off x="2798214" y="2346619"/>
              <a:ext cx="160340" cy="948689"/>
            </a:xfrm>
            <a:prstGeom prst="accentCallout2">
              <a:avLst>
                <a:gd name="adj1" fmla="val 20972"/>
                <a:gd name="adj2" fmla="val 1880"/>
                <a:gd name="adj3" fmla="val 20824"/>
                <a:gd name="adj4" fmla="val -224795"/>
                <a:gd name="adj5" fmla="val 60865"/>
                <a:gd name="adj6" fmla="val -372596"/>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FFFFFF"/>
                </a:solidFill>
                <a:effectLst/>
                <a:uLnTx/>
                <a:uFillTx/>
                <a:latin typeface="Segoe UI Semilight"/>
                <a:ea typeface="+mn-ea"/>
                <a:cs typeface="+mn-cs"/>
              </a:endParaRPr>
            </a:p>
          </p:txBody>
        </p:sp>
      </p:grpSp>
      <p:grpSp>
        <p:nvGrpSpPr>
          <p:cNvPr id="26" name="Group 25"/>
          <p:cNvGrpSpPr/>
          <p:nvPr/>
        </p:nvGrpSpPr>
        <p:grpSpPr>
          <a:xfrm flipH="1">
            <a:off x="9451800" y="2679022"/>
            <a:ext cx="2022439" cy="1056042"/>
            <a:chOff x="869094" y="2278062"/>
            <a:chExt cx="2089460" cy="1077218"/>
          </a:xfrm>
        </p:grpSpPr>
        <p:sp>
          <p:nvSpPr>
            <p:cNvPr id="27" name="Rectangle 26"/>
            <p:cNvSpPr/>
            <p:nvPr/>
          </p:nvSpPr>
          <p:spPr>
            <a:xfrm>
              <a:off x="869094" y="2278062"/>
              <a:ext cx="2089460" cy="1077218"/>
            </a:xfrm>
            <a:prstGeom prst="rect">
              <a:avLst/>
            </a:prstGeom>
          </p:spPr>
          <p:txBody>
            <a:bodyPr wrap="square">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dirty="0">
                  <a:ln>
                    <a:noFill/>
                  </a:ln>
                  <a:solidFill>
                    <a:srgbClr val="00BCF2"/>
                  </a:solidFill>
                  <a:effectLst/>
                  <a:uLnTx/>
                  <a:uFillTx/>
                  <a:latin typeface="Segoe UI Semilight"/>
                  <a:ea typeface="+mn-ea"/>
                  <a:cs typeface="Segoe UI Light" panose="020B0502040204020203" pitchFamily="34" charset="0"/>
                </a:rPr>
                <a:t>Build business logic </a:t>
              </a:r>
              <a:r>
                <a:rPr kumimoji="0" lang="en-US" sz="1568"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into your apps with </a:t>
              </a:r>
            </a:p>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568"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an Excel-inspired expression language</a:t>
              </a:r>
            </a:p>
          </p:txBody>
        </p:sp>
        <p:sp>
          <p:nvSpPr>
            <p:cNvPr id="28" name="Line Callout 2 (Accent Bar) 27"/>
            <p:cNvSpPr/>
            <p:nvPr/>
          </p:nvSpPr>
          <p:spPr>
            <a:xfrm flipH="1">
              <a:off x="2798214" y="2332952"/>
              <a:ext cx="160340" cy="979170"/>
            </a:xfrm>
            <a:prstGeom prst="accentCallout2">
              <a:avLst>
                <a:gd name="adj1" fmla="val 79661"/>
                <a:gd name="adj2" fmla="val -8817"/>
                <a:gd name="adj3" fmla="val 79513"/>
                <a:gd name="adj4" fmla="val -230144"/>
                <a:gd name="adj5" fmla="val -11294"/>
                <a:gd name="adj6" fmla="val -383292"/>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FFFFFF"/>
                </a:solidFill>
                <a:effectLst/>
                <a:uLnTx/>
                <a:uFillTx/>
                <a:latin typeface="Segoe UI Semilight"/>
                <a:ea typeface="+mn-ea"/>
                <a:cs typeface="+mn-cs"/>
              </a:endParaRPr>
            </a:p>
          </p:txBody>
        </p:sp>
      </p:grpSp>
      <p:sp>
        <p:nvSpPr>
          <p:cNvPr id="3" name="Title 2"/>
          <p:cNvSpPr>
            <a:spLocks noGrp="1"/>
          </p:cNvSpPr>
          <p:nvPr>
            <p:ph type="title"/>
          </p:nvPr>
        </p:nvSpPr>
        <p:spPr>
          <a:xfrm>
            <a:off x="269241" y="289957"/>
            <a:ext cx="11655840" cy="899537"/>
          </a:xfrm>
        </p:spPr>
        <p:txBody>
          <a:bodyPr/>
          <a:lstStyle/>
          <a:p>
            <a:r>
              <a:rPr lang="en-US" dirty="0"/>
              <a:t>Build useful apps without writing code</a:t>
            </a:r>
          </a:p>
        </p:txBody>
      </p:sp>
      <p:grpSp>
        <p:nvGrpSpPr>
          <p:cNvPr id="18" name="Group 17"/>
          <p:cNvGrpSpPr/>
          <p:nvPr/>
        </p:nvGrpSpPr>
        <p:grpSpPr>
          <a:xfrm>
            <a:off x="-4572333" y="-810418"/>
            <a:ext cx="4480914" cy="4871901"/>
            <a:chOff x="-715963" y="3235568"/>
            <a:chExt cx="4570766" cy="4969593"/>
          </a:xfrm>
        </p:grpSpPr>
        <p:pic>
          <p:nvPicPr>
            <p:cNvPr id="30" name="Picture 29"/>
            <p:cNvPicPr>
              <a:picLocks noChangeAspect="1"/>
            </p:cNvPicPr>
            <p:nvPr/>
          </p:nvPicPr>
          <p:blipFill rotWithShape="1">
            <a:blip r:embed="rId6" cstate="print">
              <a:extLst>
                <a:ext uri="{28A0092B-C50C-407E-A947-70E740481C1C}">
                  <a14:useLocalDpi xmlns:a14="http://schemas.microsoft.com/office/drawing/2010/main"/>
                </a:ext>
              </a:extLst>
            </a:blip>
            <a:srcRect l="-3"/>
            <a:stretch/>
          </p:blipFill>
          <p:spPr>
            <a:xfrm>
              <a:off x="-715963" y="3235568"/>
              <a:ext cx="4570766" cy="4969593"/>
            </a:xfrm>
            <a:prstGeom prst="rect">
              <a:avLst/>
            </a:prstGeom>
          </p:spPr>
        </p:pic>
        <p:sp>
          <p:nvSpPr>
            <p:cNvPr id="31" name="TextBox 30"/>
            <p:cNvSpPr txBox="1"/>
            <p:nvPr/>
          </p:nvSpPr>
          <p:spPr>
            <a:xfrm rot="18900000">
              <a:off x="1969336" y="6571833"/>
              <a:ext cx="913840" cy="186473"/>
            </a:xfrm>
            <a:prstGeom prst="rect">
              <a:avLst/>
            </a:prstGeom>
            <a:solidFill>
              <a:srgbClr val="202020"/>
            </a:solid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588" b="0" i="0" u="none" strike="noStrike" kern="0" cap="none" spc="0" normalizeH="0" baseline="0" noProof="0" dirty="0">
                  <a:ln>
                    <a:noFill/>
                  </a:ln>
                  <a:solidFill>
                    <a:srgbClr val="B7B7B7"/>
                  </a:solidFill>
                  <a:effectLst/>
                  <a:uLnTx/>
                  <a:uFillTx/>
                  <a:latin typeface="Segoe UI" panose="020B0502040204020203" pitchFamily="34" charset="0"/>
                  <a:ea typeface="+mn-ea"/>
                  <a:cs typeface="Segoe UI" panose="020B0502040204020203" pitchFamily="34" charset="0"/>
                </a:rPr>
                <a:t>web.powerapps.com</a:t>
              </a:r>
            </a:p>
          </p:txBody>
        </p:sp>
      </p:grpSp>
      <p:pic>
        <p:nvPicPr>
          <p:cNvPr id="32" name="Picture 3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8900000">
            <a:off x="1504282" y="7969762"/>
            <a:ext cx="5695954" cy="4112018"/>
          </a:xfrm>
          <a:prstGeom prst="rect">
            <a:avLst/>
          </a:prstGeom>
        </p:spPr>
      </p:pic>
      <p:pic>
        <p:nvPicPr>
          <p:cNvPr id="33" name="Picture 32"/>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18900000">
            <a:off x="13316066" y="3755445"/>
            <a:ext cx="2251690" cy="4112018"/>
          </a:xfrm>
          <a:prstGeom prst="rect">
            <a:avLst/>
          </a:prstGeom>
        </p:spPr>
      </p:pic>
      <p:pic>
        <p:nvPicPr>
          <p:cNvPr id="34" name="Picture 33"/>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18900000">
            <a:off x="8770288" y="-3339265"/>
            <a:ext cx="4284505" cy="2338269"/>
          </a:xfrm>
          <a:prstGeom prst="rect">
            <a:avLst/>
          </a:prstGeom>
        </p:spPr>
      </p:pic>
    </p:spTree>
    <p:extLst>
      <p:ext uri="{BB962C8B-B14F-4D97-AF65-F5344CB8AC3E}">
        <p14:creationId xmlns:p14="http://schemas.microsoft.com/office/powerpoint/2010/main" val="462047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500" fill="hold"/>
                                        <p:tgtEl>
                                          <p:spTgt spid="4"/>
                                        </p:tgtEl>
                                      </p:cBhvr>
                                      <p:by x="150000" y="150000"/>
                                    </p:animScale>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750"/>
                                        <p:tgtEl>
                                          <p:spTgt spid="19"/>
                                        </p:tgtEl>
                                      </p:cBhvr>
                                    </p:animEffect>
                                  </p:childTnLst>
                                </p:cTn>
                              </p:par>
                              <p:par>
                                <p:cTn id="14" presetID="63" presetClass="path" presetSubtype="0" decel="100000" fill="hold" nodeType="withEffect">
                                  <p:stCondLst>
                                    <p:cond delay="500"/>
                                  </p:stCondLst>
                                  <p:childTnLst>
                                    <p:animMotion origin="layout" path="M 0.03906 2.25601E-6 L 4.52132E-6 2.25601E-6 " pathEditMode="relative" rAng="0" ptsTypes="AA">
                                      <p:cBhvr>
                                        <p:cTn id="15" dur="500" fill="hold"/>
                                        <p:tgtEl>
                                          <p:spTgt spid="19"/>
                                        </p:tgtEl>
                                        <p:attrNameLst>
                                          <p:attrName>ppt_x</p:attrName>
                                          <p:attrName>ppt_y</p:attrName>
                                        </p:attrNameLst>
                                      </p:cBhvr>
                                      <p:rCtr x="-1953" y="0"/>
                                    </p:animMotion>
                                  </p:childTnLst>
                                </p:cTn>
                              </p:par>
                              <p:par>
                                <p:cTn id="16" presetID="6" presetClass="emph" presetSubtype="0" accel="100000" autoRev="1" fill="hold" nodeType="withEffect">
                                  <p:stCondLst>
                                    <p:cond delay="0"/>
                                  </p:stCondLst>
                                  <p:childTnLst>
                                    <p:animScale>
                                      <p:cBhvr>
                                        <p:cTn id="17" dur="500" fill="hold"/>
                                        <p:tgtEl>
                                          <p:spTgt spid="19"/>
                                        </p:tgtEl>
                                      </p:cBhvr>
                                      <p:by x="92000" y="92000"/>
                                    </p:animScale>
                                  </p:childTnLst>
                                </p:cTn>
                              </p:par>
                              <p:par>
                                <p:cTn id="18" presetID="10" presetClass="entr" presetSubtype="0" fill="hold" nodeType="withEffect">
                                  <p:stCondLst>
                                    <p:cond delay="7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750"/>
                                        <p:tgtEl>
                                          <p:spTgt spid="20"/>
                                        </p:tgtEl>
                                      </p:cBhvr>
                                    </p:animEffect>
                                  </p:childTnLst>
                                </p:cTn>
                              </p:par>
                              <p:par>
                                <p:cTn id="21" presetID="63" presetClass="path" presetSubtype="0" decel="100000" fill="hold" nodeType="withEffect">
                                  <p:stCondLst>
                                    <p:cond delay="750"/>
                                  </p:stCondLst>
                                  <p:childTnLst>
                                    <p:animMotion origin="layout" path="M 0.03192 2.39219E-6 L -4.40133E-6 2.39219E-6 " pathEditMode="relative" rAng="0" ptsTypes="AA">
                                      <p:cBhvr>
                                        <p:cTn id="22" dur="500" fill="hold"/>
                                        <p:tgtEl>
                                          <p:spTgt spid="20"/>
                                        </p:tgtEl>
                                        <p:attrNameLst>
                                          <p:attrName>ppt_x</p:attrName>
                                          <p:attrName>ppt_y</p:attrName>
                                        </p:attrNameLst>
                                      </p:cBhvr>
                                      <p:rCtr x="-1596" y="0"/>
                                    </p:animMotion>
                                  </p:childTnLst>
                                </p:cTn>
                              </p:par>
                              <p:par>
                                <p:cTn id="23" presetID="6" presetClass="emph" presetSubtype="0" accel="100000" autoRev="1" fill="hold" nodeType="withEffect">
                                  <p:stCondLst>
                                    <p:cond delay="250"/>
                                  </p:stCondLst>
                                  <p:childTnLst>
                                    <p:animScale>
                                      <p:cBhvr>
                                        <p:cTn id="24" dur="500" fill="hold"/>
                                        <p:tgtEl>
                                          <p:spTgt spid="20"/>
                                        </p:tgtEl>
                                      </p:cBhvr>
                                      <p:by x="92000" y="92000"/>
                                    </p:animScale>
                                  </p:childTnLst>
                                </p:cTn>
                              </p:par>
                              <p:par>
                                <p:cTn id="25" presetID="10" presetClass="entr" presetSubtype="0" fill="hold" nodeType="withEffect">
                                  <p:stCondLst>
                                    <p:cond delay="10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750"/>
                                        <p:tgtEl>
                                          <p:spTgt spid="26"/>
                                        </p:tgtEl>
                                      </p:cBhvr>
                                    </p:animEffect>
                                  </p:childTnLst>
                                </p:cTn>
                              </p:par>
                              <p:par>
                                <p:cTn id="28" presetID="63" presetClass="path" presetSubtype="0" decel="100000" fill="hold" nodeType="withEffect">
                                  <p:stCondLst>
                                    <p:cond delay="1000"/>
                                  </p:stCondLst>
                                  <p:childTnLst>
                                    <p:animMotion origin="layout" path="M -0.02412 -4.25783E-6 L -2.28236E-6 -4.25783E-6 " pathEditMode="relative" rAng="0" ptsTypes="AA">
                                      <p:cBhvr>
                                        <p:cTn id="29" dur="500" fill="hold"/>
                                        <p:tgtEl>
                                          <p:spTgt spid="26"/>
                                        </p:tgtEl>
                                        <p:attrNameLst>
                                          <p:attrName>ppt_x</p:attrName>
                                          <p:attrName>ppt_y</p:attrName>
                                        </p:attrNameLst>
                                      </p:cBhvr>
                                      <p:rCtr x="1200" y="0"/>
                                    </p:animMotion>
                                  </p:childTnLst>
                                </p:cTn>
                              </p:par>
                              <p:par>
                                <p:cTn id="30" presetID="6" presetClass="emph" presetSubtype="0" accel="100000" autoRev="1" fill="hold" nodeType="withEffect">
                                  <p:stCondLst>
                                    <p:cond delay="500"/>
                                  </p:stCondLst>
                                  <p:childTnLst>
                                    <p:animScale>
                                      <p:cBhvr>
                                        <p:cTn id="31" dur="500" fill="hold"/>
                                        <p:tgtEl>
                                          <p:spTgt spid="26"/>
                                        </p:tgtEl>
                                      </p:cBhvr>
                                      <p:by x="92000" y="92000"/>
                                    </p:animScale>
                                  </p:childTnLst>
                                </p:cTn>
                              </p:par>
                              <p:par>
                                <p:cTn id="32" presetID="10" presetClass="entr" presetSubtype="0" fill="hold" nodeType="withEffect">
                                  <p:stCondLst>
                                    <p:cond delay="125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750"/>
                                        <p:tgtEl>
                                          <p:spTgt spid="23"/>
                                        </p:tgtEl>
                                      </p:cBhvr>
                                    </p:animEffect>
                                  </p:childTnLst>
                                </p:cTn>
                              </p:par>
                              <p:par>
                                <p:cTn id="35" presetID="63" presetClass="path" presetSubtype="0" decel="100000" fill="hold" nodeType="withEffect">
                                  <p:stCondLst>
                                    <p:cond delay="1250"/>
                                  </p:stCondLst>
                                  <p:childTnLst>
                                    <p:animMotion origin="layout" path="M -0.02412 8.85157E-7 L -2.98953E-6 8.85157E-7 " pathEditMode="relative" rAng="0" ptsTypes="AA">
                                      <p:cBhvr>
                                        <p:cTn id="36" dur="500" fill="hold"/>
                                        <p:tgtEl>
                                          <p:spTgt spid="23"/>
                                        </p:tgtEl>
                                        <p:attrNameLst>
                                          <p:attrName>ppt_x</p:attrName>
                                          <p:attrName>ppt_y</p:attrName>
                                        </p:attrNameLst>
                                      </p:cBhvr>
                                      <p:rCtr x="1200" y="0"/>
                                    </p:animMotion>
                                  </p:childTnLst>
                                </p:cTn>
                              </p:par>
                              <p:par>
                                <p:cTn id="37" presetID="6" presetClass="emph" presetSubtype="0" accel="100000" autoRev="1" fill="hold" nodeType="withEffect">
                                  <p:stCondLst>
                                    <p:cond delay="750"/>
                                  </p:stCondLst>
                                  <p:childTnLst>
                                    <p:animScale>
                                      <p:cBhvr>
                                        <p:cTn id="38" dur="500" fill="hold"/>
                                        <p:tgtEl>
                                          <p:spTgt spid="23"/>
                                        </p:tgtEl>
                                      </p:cBhvr>
                                      <p:by x="92000" y="9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89676" y="2393385"/>
            <a:ext cx="4578701" cy="1176733"/>
          </a:xfrm>
          <a:prstGeom prst="rect">
            <a:avLst/>
          </a:prstGeom>
        </p:spPr>
        <p:txBody>
          <a:bodyPr wrap="square">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endParaRPr>
          </a:p>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FFFFFF"/>
                </a:solidFill>
                <a:effectLst/>
                <a:uLnTx/>
                <a:uFillTx/>
                <a:latin typeface="Segoe UI Semilight"/>
                <a:ea typeface="+mn-ea"/>
                <a:cs typeface="Segoe UI Light" panose="020B0502040204020203" pitchFamily="34" charset="0"/>
              </a:rPr>
              <a:t>Get apps to your team when and where they’re needed, whether that’s on the web, iOS or Android—no app store required. </a:t>
            </a:r>
          </a:p>
        </p:txBody>
      </p:sp>
      <p:sp>
        <p:nvSpPr>
          <p:cNvPr id="4" name="TextBox 3"/>
          <p:cNvSpPr txBox="1"/>
          <p:nvPr/>
        </p:nvSpPr>
        <p:spPr>
          <a:xfrm>
            <a:off x="1489677" y="1337343"/>
            <a:ext cx="4480913" cy="1176733"/>
          </a:xfrm>
          <a:prstGeom prst="rect">
            <a:avLst/>
          </a:prstGeom>
          <a:no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3529" b="0" i="0" u="none" strike="noStrike" kern="0" cap="none" spc="0" normalizeH="0" baseline="0" noProof="0" dirty="0">
                <a:ln>
                  <a:noFill/>
                </a:ln>
                <a:solidFill>
                  <a:srgbClr val="FFFFFF"/>
                </a:solidFill>
                <a:effectLst/>
                <a:uLnTx/>
                <a:uFillTx/>
                <a:latin typeface="Segoe UI Light" panose="020B0502040204020203" pitchFamily="34" charset="0"/>
                <a:ea typeface="+mn-ea"/>
                <a:cs typeface="Segoe UI Light" panose="020B0502040204020203" pitchFamily="34" charset="0"/>
              </a:rPr>
              <a:t>Publish apps instantly for web and mobile</a:t>
            </a:r>
          </a:p>
        </p:txBody>
      </p:sp>
      <p:grpSp>
        <p:nvGrpSpPr>
          <p:cNvPr id="9" name="Group 8"/>
          <p:cNvGrpSpPr/>
          <p:nvPr/>
        </p:nvGrpSpPr>
        <p:grpSpPr>
          <a:xfrm>
            <a:off x="-701888" y="3172451"/>
            <a:ext cx="4480914" cy="4871901"/>
            <a:chOff x="-715963" y="3235568"/>
            <a:chExt cx="4570766" cy="4969593"/>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l="-3"/>
            <a:stretch/>
          </p:blipFill>
          <p:spPr>
            <a:xfrm>
              <a:off x="-715963" y="3235568"/>
              <a:ext cx="4570766" cy="4969593"/>
            </a:xfrm>
            <a:prstGeom prst="rect">
              <a:avLst/>
            </a:prstGeom>
          </p:spPr>
        </p:pic>
        <p:sp>
          <p:nvSpPr>
            <p:cNvPr id="5" name="TextBox 4"/>
            <p:cNvSpPr txBox="1"/>
            <p:nvPr/>
          </p:nvSpPr>
          <p:spPr>
            <a:xfrm rot="18900000">
              <a:off x="1969336" y="6571833"/>
              <a:ext cx="913840" cy="186473"/>
            </a:xfrm>
            <a:prstGeom prst="rect">
              <a:avLst/>
            </a:prstGeom>
            <a:solidFill>
              <a:srgbClr val="202020"/>
            </a:solidFill>
          </p:spPr>
          <p:txBody>
            <a:bodyPr wrap="square" rtlCol="0">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588" b="0" i="0" u="none" strike="noStrike" kern="0" cap="none" spc="0" normalizeH="0" baseline="0" noProof="0" dirty="0">
                  <a:ln>
                    <a:noFill/>
                  </a:ln>
                  <a:solidFill>
                    <a:srgbClr val="B7B7B7"/>
                  </a:solidFill>
                  <a:effectLst/>
                  <a:uLnTx/>
                  <a:uFillTx/>
                  <a:latin typeface="Segoe UI" panose="020B0502040204020203" pitchFamily="34" charset="0"/>
                  <a:ea typeface="+mn-ea"/>
                  <a:cs typeface="Segoe UI" panose="020B0502040204020203" pitchFamily="34" charset="0"/>
                </a:rPr>
                <a:t>web.powerapps.com</a:t>
              </a:r>
            </a:p>
          </p:txBody>
        </p:sp>
      </p:grpSp>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8900000">
            <a:off x="5257457" y="3319894"/>
            <a:ext cx="5695954" cy="4112018"/>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8900000">
            <a:off x="10503935" y="994697"/>
            <a:ext cx="2251690" cy="4112018"/>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18900000">
            <a:off x="5867085" y="-255113"/>
            <a:ext cx="4284505" cy="2338269"/>
          </a:xfrm>
          <a:prstGeom prst="rect">
            <a:avLst/>
          </a:prstGeom>
        </p:spPr>
      </p:pic>
    </p:spTree>
    <p:extLst>
      <p:ext uri="{BB962C8B-B14F-4D97-AF65-F5344CB8AC3E}">
        <p14:creationId xmlns:p14="http://schemas.microsoft.com/office/powerpoint/2010/main" val="1410730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9AB52-A693-4732-879B-13F0BC998C38}"/>
              </a:ext>
            </a:extLst>
          </p:cNvPr>
          <p:cNvSpPr>
            <a:spLocks noGrp="1"/>
          </p:cNvSpPr>
          <p:nvPr>
            <p:ph type="ctrTitle"/>
          </p:nvPr>
        </p:nvSpPr>
        <p:spPr>
          <a:xfrm>
            <a:off x="1407762" y="215712"/>
            <a:ext cx="9045845" cy="1411610"/>
          </a:xfrm>
        </p:spPr>
        <p:txBody>
          <a:bodyPr/>
          <a:lstStyle/>
          <a:p>
            <a:r>
              <a:rPr lang="en-GB" dirty="0"/>
              <a:t>About me</a:t>
            </a:r>
          </a:p>
        </p:txBody>
      </p:sp>
      <p:pic>
        <p:nvPicPr>
          <p:cNvPr id="4" name="Picture 3" descr="A person wearing glasses&#10;&#10;Description automatically generated">
            <a:extLst>
              <a:ext uri="{FF2B5EF4-FFF2-40B4-BE49-F238E27FC236}">
                <a16:creationId xmlns:a16="http://schemas.microsoft.com/office/drawing/2014/main" id="{95496331-538A-4C31-855B-5CB5FF2C25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491" y="1697929"/>
            <a:ext cx="3557016" cy="2370376"/>
          </a:xfrm>
          <a:prstGeom prst="rect">
            <a:avLst/>
          </a:prstGeom>
        </p:spPr>
      </p:pic>
      <p:sp>
        <p:nvSpPr>
          <p:cNvPr id="5" name="TextBox 4">
            <a:extLst>
              <a:ext uri="{FF2B5EF4-FFF2-40B4-BE49-F238E27FC236}">
                <a16:creationId xmlns:a16="http://schemas.microsoft.com/office/drawing/2014/main" id="{9B1931C8-7493-43CF-8B58-A89EC0A347BC}"/>
              </a:ext>
            </a:extLst>
          </p:cNvPr>
          <p:cNvSpPr txBox="1"/>
          <p:nvPr/>
        </p:nvSpPr>
        <p:spPr>
          <a:xfrm>
            <a:off x="5287617" y="2077637"/>
            <a:ext cx="5971430" cy="1754326"/>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rPr>
              <a:t>Principle Product Manager for Cyber Security and Online Safety</a:t>
            </a:r>
          </a:p>
          <a:p>
            <a:pPr marL="285750" indent="-285750">
              <a:buFont typeface="Arial" panose="020B0604020202020204" pitchFamily="34" charset="0"/>
              <a:buChar char="•"/>
            </a:pPr>
            <a:r>
              <a:rPr lang="en-GB" dirty="0">
                <a:solidFill>
                  <a:schemeClr val="bg1"/>
                </a:solidFill>
              </a:rPr>
              <a:t>Certified Microsoft 365 essentials</a:t>
            </a:r>
          </a:p>
          <a:p>
            <a:pPr marL="285750" indent="-285750">
              <a:buFont typeface="Arial" panose="020B0604020202020204" pitchFamily="34" charset="0"/>
              <a:buChar char="•"/>
            </a:pPr>
            <a:r>
              <a:rPr lang="en-GB" dirty="0">
                <a:solidFill>
                  <a:schemeClr val="bg1"/>
                </a:solidFill>
              </a:rPr>
              <a:t>Certified Microsoft Digital Transformation Specialist</a:t>
            </a:r>
          </a:p>
          <a:p>
            <a:pPr marL="285750" indent="-285750">
              <a:buFont typeface="Arial" panose="020B0604020202020204" pitchFamily="34" charset="0"/>
              <a:buChar char="•"/>
            </a:pPr>
            <a:r>
              <a:rPr lang="en-GB" dirty="0">
                <a:solidFill>
                  <a:schemeClr val="bg1"/>
                </a:solidFill>
              </a:rPr>
              <a:t>NCSC i100</a:t>
            </a:r>
          </a:p>
          <a:p>
            <a:pPr marL="285750" indent="-285750">
              <a:buFont typeface="Arial" panose="020B0604020202020204" pitchFamily="34" charset="0"/>
              <a:buChar char="•"/>
            </a:pPr>
            <a:endParaRPr lang="en-GB" dirty="0">
              <a:solidFill>
                <a:schemeClr val="bg1"/>
              </a:solidFill>
            </a:endParaRPr>
          </a:p>
        </p:txBody>
      </p:sp>
    </p:spTree>
    <p:extLst>
      <p:ext uri="{BB962C8B-B14F-4D97-AF65-F5344CB8AC3E}">
        <p14:creationId xmlns:p14="http://schemas.microsoft.com/office/powerpoint/2010/main" val="2877092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D2E16-F490-4249-936B-D6B8388901BF}"/>
              </a:ext>
            </a:extLst>
          </p:cNvPr>
          <p:cNvSpPr>
            <a:spLocks noGrp="1"/>
          </p:cNvSpPr>
          <p:nvPr>
            <p:ph type="ctrTitle"/>
          </p:nvPr>
        </p:nvSpPr>
        <p:spPr/>
        <p:txBody>
          <a:bodyPr/>
          <a:lstStyle/>
          <a:p>
            <a:r>
              <a:rPr lang="en-GB" dirty="0"/>
              <a:t>Real applications</a:t>
            </a:r>
          </a:p>
        </p:txBody>
      </p:sp>
    </p:spTree>
    <p:extLst>
      <p:ext uri="{BB962C8B-B14F-4D97-AF65-F5344CB8AC3E}">
        <p14:creationId xmlns:p14="http://schemas.microsoft.com/office/powerpoint/2010/main" val="1754255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1040E-ECFB-4A20-8034-971E132EC973}"/>
              </a:ext>
            </a:extLst>
          </p:cNvPr>
          <p:cNvSpPr>
            <a:spLocks noGrp="1"/>
          </p:cNvSpPr>
          <p:nvPr>
            <p:ph type="ctrTitle"/>
          </p:nvPr>
        </p:nvSpPr>
        <p:spPr/>
        <p:txBody>
          <a:bodyPr/>
          <a:lstStyle/>
          <a:p>
            <a:r>
              <a:rPr lang="en-GB" dirty="0"/>
              <a:t>Teacher IT </a:t>
            </a:r>
            <a:r>
              <a:rPr lang="en-GB" dirty="0" err="1"/>
              <a:t>PowerApp</a:t>
            </a:r>
            <a:endParaRPr lang="en-GB" dirty="0"/>
          </a:p>
        </p:txBody>
      </p:sp>
    </p:spTree>
    <p:extLst>
      <p:ext uri="{BB962C8B-B14F-4D97-AF65-F5344CB8AC3E}">
        <p14:creationId xmlns:p14="http://schemas.microsoft.com/office/powerpoint/2010/main" val="3235597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CAAF-8B59-4D40-9CB2-0AE923885335}"/>
              </a:ext>
            </a:extLst>
          </p:cNvPr>
          <p:cNvSpPr>
            <a:spLocks noGrp="1"/>
          </p:cNvSpPr>
          <p:nvPr>
            <p:ph type="ctrTitle"/>
          </p:nvPr>
        </p:nvSpPr>
        <p:spPr>
          <a:xfrm>
            <a:off x="2551816" y="488488"/>
            <a:ext cx="7552660" cy="990047"/>
          </a:xfrm>
        </p:spPr>
        <p:txBody>
          <a:bodyPr>
            <a:normAutofit fontScale="90000"/>
          </a:bodyPr>
          <a:lstStyle/>
          <a:p>
            <a:r>
              <a:rPr lang="en-GB" sz="4000" dirty="0"/>
              <a:t>Other Potential Power Platform usage</a:t>
            </a:r>
          </a:p>
        </p:txBody>
      </p:sp>
      <p:sp>
        <p:nvSpPr>
          <p:cNvPr id="3" name="TextBox 2">
            <a:extLst>
              <a:ext uri="{FF2B5EF4-FFF2-40B4-BE49-F238E27FC236}">
                <a16:creationId xmlns:a16="http://schemas.microsoft.com/office/drawing/2014/main" id="{AF82CDEB-1579-4EE6-A13D-D38FCB0E589B}"/>
              </a:ext>
            </a:extLst>
          </p:cNvPr>
          <p:cNvSpPr txBox="1"/>
          <p:nvPr/>
        </p:nvSpPr>
        <p:spPr>
          <a:xfrm>
            <a:off x="1711842" y="1967023"/>
            <a:ext cx="9590567" cy="3416320"/>
          </a:xfrm>
          <a:prstGeom prst="rect">
            <a:avLst/>
          </a:prstGeom>
          <a:noFill/>
        </p:spPr>
        <p:txBody>
          <a:bodyPr wrap="square" rtlCol="0">
            <a:spAutoFit/>
          </a:bodyPr>
          <a:lstStyle/>
          <a:p>
            <a:r>
              <a:rPr lang="en-GB" sz="3600" dirty="0">
                <a:solidFill>
                  <a:schemeClr val="bg1">
                    <a:lumMod val="95000"/>
                  </a:schemeClr>
                </a:solidFill>
              </a:rPr>
              <a:t> - Bot on website </a:t>
            </a:r>
            <a:r>
              <a:rPr lang="en-GB" sz="3600" dirty="0" err="1">
                <a:solidFill>
                  <a:schemeClr val="bg1">
                    <a:lumMod val="95000"/>
                  </a:schemeClr>
                </a:solidFill>
              </a:rPr>
              <a:t>QnA</a:t>
            </a:r>
            <a:r>
              <a:rPr lang="en-GB" sz="3600" dirty="0">
                <a:solidFill>
                  <a:schemeClr val="bg1">
                    <a:lumMod val="95000"/>
                  </a:schemeClr>
                </a:solidFill>
              </a:rPr>
              <a:t> for parents</a:t>
            </a:r>
          </a:p>
          <a:p>
            <a:pPr marL="285750" indent="-285750">
              <a:buFontTx/>
              <a:buChar char="-"/>
            </a:pPr>
            <a:r>
              <a:rPr lang="en-GB" sz="3600" dirty="0">
                <a:solidFill>
                  <a:schemeClr val="bg1">
                    <a:lumMod val="95000"/>
                  </a:schemeClr>
                </a:solidFill>
              </a:rPr>
              <a:t>Leave request</a:t>
            </a:r>
          </a:p>
          <a:p>
            <a:pPr marL="285750" indent="-285750">
              <a:buFontTx/>
              <a:buChar char="-"/>
            </a:pPr>
            <a:r>
              <a:rPr lang="en-GB" sz="3600" dirty="0">
                <a:solidFill>
                  <a:schemeClr val="bg1">
                    <a:lumMod val="95000"/>
                  </a:schemeClr>
                </a:solidFill>
              </a:rPr>
              <a:t>Appraisal system</a:t>
            </a:r>
          </a:p>
          <a:p>
            <a:pPr marL="285750" indent="-285750">
              <a:buFontTx/>
              <a:buChar char="-"/>
            </a:pPr>
            <a:r>
              <a:rPr lang="en-GB" sz="3600" dirty="0">
                <a:solidFill>
                  <a:schemeClr val="bg1">
                    <a:lumMod val="95000"/>
                  </a:schemeClr>
                </a:solidFill>
              </a:rPr>
              <a:t>Room/equipment booking</a:t>
            </a:r>
          </a:p>
          <a:p>
            <a:pPr marL="285750" indent="-285750">
              <a:buFontTx/>
              <a:buChar char="-"/>
            </a:pPr>
            <a:r>
              <a:rPr lang="en-GB" sz="3600" dirty="0">
                <a:solidFill>
                  <a:schemeClr val="bg1">
                    <a:lumMod val="95000"/>
                  </a:schemeClr>
                </a:solidFill>
              </a:rPr>
              <a:t>Security escalations </a:t>
            </a:r>
          </a:p>
          <a:p>
            <a:pPr marL="285750" indent="-285750">
              <a:buFontTx/>
              <a:buChar char="-"/>
            </a:pPr>
            <a:r>
              <a:rPr lang="en-GB" sz="3600" dirty="0">
                <a:solidFill>
                  <a:schemeClr val="bg1">
                    <a:lumMod val="95000"/>
                  </a:schemeClr>
                </a:solidFill>
              </a:rPr>
              <a:t>School trip request</a:t>
            </a:r>
          </a:p>
        </p:txBody>
      </p:sp>
    </p:spTree>
    <p:extLst>
      <p:ext uri="{BB962C8B-B14F-4D97-AF65-F5344CB8AC3E}">
        <p14:creationId xmlns:p14="http://schemas.microsoft.com/office/powerpoint/2010/main" val="3911797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indoor, table, young&#10;&#10;Description automatically generated">
            <a:extLst>
              <a:ext uri="{FF2B5EF4-FFF2-40B4-BE49-F238E27FC236}">
                <a16:creationId xmlns:a16="http://schemas.microsoft.com/office/drawing/2014/main" id="{ABB1ECDD-17C8-4D47-9028-A46083CBDC40}"/>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CC82C55E-FBE1-4392-B5EE-59F0563DBCA4}"/>
              </a:ext>
            </a:extLst>
          </p:cNvPr>
          <p:cNvSpPr>
            <a:spLocks noGrp="1"/>
          </p:cNvSpPr>
          <p:nvPr>
            <p:ph type="ctrTitle"/>
          </p:nvPr>
        </p:nvSpPr>
        <p:spPr>
          <a:xfrm>
            <a:off x="1524000" y="1122362"/>
            <a:ext cx="9144000" cy="2900518"/>
          </a:xfrm>
        </p:spPr>
        <p:txBody>
          <a:bodyPr vert="horz" lIns="91440" tIns="45720" rIns="91440" bIns="45720" rtlCol="0" anchor="b">
            <a:normAutofit/>
          </a:bodyPr>
          <a:lstStyle/>
          <a:p>
            <a:r>
              <a:rPr lang="en-US" sz="3800" kern="1200">
                <a:solidFill>
                  <a:srgbClr val="FFFFFF"/>
                </a:solidFill>
                <a:latin typeface="+mj-lt"/>
                <a:ea typeface="+mj-ea"/>
                <a:cs typeface="+mj-cs"/>
              </a:rPr>
              <a:t>Stay in touch:</a:t>
            </a:r>
            <a:br>
              <a:rPr lang="en-US" sz="3800" kern="1200">
                <a:solidFill>
                  <a:srgbClr val="FFFFFF"/>
                </a:solidFill>
                <a:latin typeface="+mj-lt"/>
                <a:ea typeface="+mj-ea"/>
                <a:cs typeface="+mj-cs"/>
              </a:rPr>
            </a:br>
            <a:br>
              <a:rPr lang="en-US" sz="3800" kern="1200">
                <a:solidFill>
                  <a:srgbClr val="FFFFFF"/>
                </a:solidFill>
                <a:latin typeface="+mj-lt"/>
                <a:ea typeface="+mj-ea"/>
                <a:cs typeface="+mj-cs"/>
              </a:rPr>
            </a:br>
            <a:r>
              <a:rPr lang="en-US" sz="3800" kern="1200">
                <a:solidFill>
                  <a:srgbClr val="FFFFFF"/>
                </a:solidFill>
                <a:latin typeface="+mj-lt"/>
                <a:ea typeface="+mj-ea"/>
                <a:cs typeface="+mj-cs"/>
              </a:rPr>
              <a:t>Twitter: @edtechforbes</a:t>
            </a:r>
            <a:br>
              <a:rPr lang="en-US" sz="3800" kern="1200">
                <a:solidFill>
                  <a:srgbClr val="FFFFFF"/>
                </a:solidFill>
                <a:latin typeface="+mj-lt"/>
                <a:ea typeface="+mj-ea"/>
                <a:cs typeface="+mj-cs"/>
              </a:rPr>
            </a:br>
            <a:r>
              <a:rPr lang="en-US" sz="3800" kern="1200">
                <a:solidFill>
                  <a:srgbClr val="FFFFFF"/>
                </a:solidFill>
                <a:latin typeface="+mj-lt"/>
                <a:ea typeface="+mj-ea"/>
                <a:cs typeface="+mj-cs"/>
              </a:rPr>
              <a:t>LinkedIn: Steve Forbes</a:t>
            </a:r>
            <a:br>
              <a:rPr lang="en-US" sz="3800" kern="1200">
                <a:solidFill>
                  <a:srgbClr val="FFFFFF"/>
                </a:solidFill>
                <a:latin typeface="+mj-lt"/>
                <a:ea typeface="+mj-ea"/>
                <a:cs typeface="+mj-cs"/>
              </a:rPr>
            </a:br>
            <a:r>
              <a:rPr lang="en-US" sz="3800" kern="1200">
                <a:solidFill>
                  <a:srgbClr val="FFFFFF"/>
                </a:solidFill>
                <a:latin typeface="+mj-lt"/>
                <a:ea typeface="+mj-ea"/>
                <a:cs typeface="+mj-cs"/>
              </a:rPr>
              <a:t>Blog: www.edtechforbes.co.uk</a:t>
            </a:r>
          </a:p>
        </p:txBody>
      </p:sp>
    </p:spTree>
    <p:extLst>
      <p:ext uri="{BB962C8B-B14F-4D97-AF65-F5344CB8AC3E}">
        <p14:creationId xmlns:p14="http://schemas.microsoft.com/office/powerpoint/2010/main" val="286584287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0F0E28-65BA-44D2-911A-D9D73DE94ABE}"/>
              </a:ext>
            </a:extLst>
          </p:cNvPr>
          <p:cNvSpPr txBox="1"/>
          <p:nvPr/>
        </p:nvSpPr>
        <p:spPr>
          <a:xfrm>
            <a:off x="819573" y="1314027"/>
            <a:ext cx="10844107" cy="3262432"/>
          </a:xfrm>
          <a:prstGeom prst="rect">
            <a:avLst/>
          </a:prstGeom>
          <a:noFill/>
        </p:spPr>
        <p:txBody>
          <a:bodyPr wrap="square" rtlCol="0">
            <a:spAutoFit/>
          </a:bodyPr>
          <a:lstStyle/>
          <a:p>
            <a:r>
              <a:rPr lang="en-GB" sz="4400" b="1" dirty="0">
                <a:solidFill>
                  <a:schemeClr val="bg1"/>
                </a:solidFill>
              </a:rPr>
              <a:t>Agenda</a:t>
            </a:r>
          </a:p>
          <a:p>
            <a:endParaRPr lang="en-GB" dirty="0">
              <a:solidFill>
                <a:schemeClr val="bg1"/>
              </a:solidFill>
            </a:endParaRPr>
          </a:p>
          <a:p>
            <a:pPr marL="285750" indent="-285750">
              <a:buFont typeface="Arial" panose="020B0604020202020204" pitchFamily="34" charset="0"/>
              <a:buChar char="•"/>
            </a:pPr>
            <a:r>
              <a:rPr lang="en-GB" sz="2400" dirty="0">
                <a:solidFill>
                  <a:schemeClr val="bg1"/>
                </a:solidFill>
              </a:rPr>
              <a:t>What is the Power Platform?</a:t>
            </a:r>
          </a:p>
          <a:p>
            <a:pPr marL="285750" indent="-285750">
              <a:buFont typeface="Arial" panose="020B0604020202020204" pitchFamily="34" charset="0"/>
              <a:buChar char="•"/>
            </a:pPr>
            <a:r>
              <a:rPr lang="en-GB" sz="2400" dirty="0">
                <a:solidFill>
                  <a:schemeClr val="bg1"/>
                </a:solidFill>
              </a:rPr>
              <a:t>Cognitive Services</a:t>
            </a:r>
          </a:p>
          <a:p>
            <a:pPr marL="285750" indent="-285750">
              <a:buFont typeface="Arial" panose="020B0604020202020204" pitchFamily="34" charset="0"/>
              <a:buChar char="•"/>
            </a:pPr>
            <a:r>
              <a:rPr lang="en-GB" sz="2400" dirty="0">
                <a:solidFill>
                  <a:schemeClr val="bg1"/>
                </a:solidFill>
              </a:rPr>
              <a:t>Bots</a:t>
            </a:r>
          </a:p>
          <a:p>
            <a:pPr marL="285750" indent="-285750">
              <a:buFont typeface="Arial" panose="020B0604020202020204" pitchFamily="34" charset="0"/>
              <a:buChar char="•"/>
            </a:pPr>
            <a:r>
              <a:rPr lang="en-GB" sz="2400" dirty="0">
                <a:solidFill>
                  <a:schemeClr val="bg1"/>
                </a:solidFill>
              </a:rPr>
              <a:t>Microsoft Flow</a:t>
            </a:r>
          </a:p>
          <a:p>
            <a:pPr marL="285750" indent="-285750">
              <a:buFont typeface="Arial" panose="020B0604020202020204" pitchFamily="34" charset="0"/>
              <a:buChar char="•"/>
            </a:pPr>
            <a:r>
              <a:rPr lang="en-GB" sz="2400" dirty="0">
                <a:solidFill>
                  <a:schemeClr val="bg1"/>
                </a:solidFill>
              </a:rPr>
              <a:t>Microsoft PowerApps</a:t>
            </a:r>
          </a:p>
          <a:p>
            <a:pPr marL="285750" indent="-285750">
              <a:buFont typeface="Arial" panose="020B0604020202020204" pitchFamily="34" charset="0"/>
              <a:buChar char="•"/>
            </a:pPr>
            <a:r>
              <a:rPr lang="en-GB" sz="2400" dirty="0">
                <a:solidFill>
                  <a:schemeClr val="bg1"/>
                </a:solidFill>
              </a:rPr>
              <a:t>Real applications</a:t>
            </a:r>
          </a:p>
        </p:txBody>
      </p:sp>
    </p:spTree>
    <p:extLst>
      <p:ext uri="{BB962C8B-B14F-4D97-AF65-F5344CB8AC3E}">
        <p14:creationId xmlns:p14="http://schemas.microsoft.com/office/powerpoint/2010/main" val="2239798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3E30D-7F25-4783-A797-2843A5F882F9}"/>
              </a:ext>
            </a:extLst>
          </p:cNvPr>
          <p:cNvSpPr>
            <a:spLocks noGrp="1"/>
          </p:cNvSpPr>
          <p:nvPr>
            <p:ph type="ctrTitle"/>
          </p:nvPr>
        </p:nvSpPr>
        <p:spPr/>
        <p:txBody>
          <a:bodyPr/>
          <a:lstStyle/>
          <a:p>
            <a:r>
              <a:rPr lang="en-GB" dirty="0"/>
              <a:t>What is the Power Platform?</a:t>
            </a:r>
          </a:p>
        </p:txBody>
      </p:sp>
    </p:spTree>
    <p:extLst>
      <p:ext uri="{BB962C8B-B14F-4D97-AF65-F5344CB8AC3E}">
        <p14:creationId xmlns:p14="http://schemas.microsoft.com/office/powerpoint/2010/main" val="3405995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8" name="Rectangle 19">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A1FB0D-0D88-40C2-842F-DCA0366BFA62}"/>
              </a:ext>
            </a:extLst>
          </p:cNvPr>
          <p:cNvSpPr>
            <a:spLocks noGrp="1"/>
          </p:cNvSpPr>
          <p:nvPr>
            <p:ph type="ctrTitle"/>
          </p:nvPr>
        </p:nvSpPr>
        <p:spPr>
          <a:xfrm>
            <a:off x="5021821" y="3812954"/>
            <a:ext cx="6465287" cy="1516014"/>
          </a:xfrm>
        </p:spPr>
        <p:txBody>
          <a:bodyPr vert="horz" lIns="91440" tIns="45720" rIns="91440" bIns="45720" rtlCol="0" anchor="b">
            <a:normAutofit/>
          </a:bodyPr>
          <a:lstStyle/>
          <a:p>
            <a:pPr algn="l"/>
            <a:r>
              <a:rPr lang="en-US" sz="4800" kern="1200" dirty="0">
                <a:solidFill>
                  <a:srgbClr val="FFFFFF"/>
                </a:solidFill>
                <a:latin typeface="Gilroy ExtraBold" panose="00000900000000000000" charset="0"/>
              </a:rPr>
              <a:t>Power Platform</a:t>
            </a:r>
          </a:p>
        </p:txBody>
      </p:sp>
      <p:pic>
        <p:nvPicPr>
          <p:cNvPr id="3" name="Picture 2">
            <a:extLst>
              <a:ext uri="{FF2B5EF4-FFF2-40B4-BE49-F238E27FC236}">
                <a16:creationId xmlns:a16="http://schemas.microsoft.com/office/drawing/2014/main" id="{E19035FF-D1B6-44C0-B216-955B5D1B3DAD}"/>
              </a:ext>
            </a:extLst>
          </p:cNvPr>
          <p:cNvPicPr>
            <a:picLocks noChangeAspect="1"/>
          </p:cNvPicPr>
          <p:nvPr/>
        </p:nvPicPr>
        <p:blipFill rotWithShape="1">
          <a:blip r:embed="rId2"/>
          <a:srcRect l="4323" r="38031" b="2"/>
          <a:stretch/>
        </p:blipFill>
        <p:spPr>
          <a:xfrm>
            <a:off x="317635" y="299363"/>
            <a:ext cx="4160452" cy="3049204"/>
          </a:xfrm>
          <a:prstGeom prst="rect">
            <a:avLst/>
          </a:prstGeom>
        </p:spPr>
      </p:pic>
      <p:pic>
        <p:nvPicPr>
          <p:cNvPr id="4" name="Picture 3">
            <a:extLst>
              <a:ext uri="{FF2B5EF4-FFF2-40B4-BE49-F238E27FC236}">
                <a16:creationId xmlns:a16="http://schemas.microsoft.com/office/drawing/2014/main" id="{07DB87AC-8535-40D0-B451-7004E83D17D2}"/>
              </a:ext>
            </a:extLst>
          </p:cNvPr>
          <p:cNvPicPr>
            <a:picLocks noChangeAspect="1"/>
          </p:cNvPicPr>
          <p:nvPr/>
        </p:nvPicPr>
        <p:blipFill rotWithShape="1">
          <a:blip r:embed="rId3"/>
          <a:srcRect r="2" b="4182"/>
          <a:stretch/>
        </p:blipFill>
        <p:spPr>
          <a:xfrm>
            <a:off x="4654296" y="299363"/>
            <a:ext cx="7217085" cy="3008188"/>
          </a:xfrm>
          <a:prstGeom prst="rect">
            <a:avLst/>
          </a:prstGeom>
        </p:spPr>
      </p:pic>
      <p:cxnSp>
        <p:nvCxnSpPr>
          <p:cNvPr id="29" name="Straight Connector 21">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2001C99-EB94-4A07-8A44-EF5867E97141}"/>
              </a:ext>
            </a:extLst>
          </p:cNvPr>
          <p:cNvPicPr>
            <a:picLocks noChangeAspect="1"/>
          </p:cNvPicPr>
          <p:nvPr/>
        </p:nvPicPr>
        <p:blipFill rotWithShape="1">
          <a:blip r:embed="rId4"/>
          <a:srcRect l="30547" r="6912"/>
          <a:stretch/>
        </p:blipFill>
        <p:spPr>
          <a:xfrm>
            <a:off x="317635" y="3509433"/>
            <a:ext cx="4160452" cy="3026833"/>
          </a:xfrm>
          <a:prstGeom prst="rect">
            <a:avLst/>
          </a:prstGeom>
        </p:spPr>
      </p:pic>
    </p:spTree>
    <p:extLst>
      <p:ext uri="{BB962C8B-B14F-4D97-AF65-F5344CB8AC3E}">
        <p14:creationId xmlns:p14="http://schemas.microsoft.com/office/powerpoint/2010/main" val="155353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79E85-C3F7-4AB3-86CE-601D98D36C79}"/>
              </a:ext>
            </a:extLst>
          </p:cNvPr>
          <p:cNvSpPr>
            <a:spLocks noGrp="1"/>
          </p:cNvSpPr>
          <p:nvPr>
            <p:ph type="ctrTitle"/>
          </p:nvPr>
        </p:nvSpPr>
        <p:spPr>
          <a:xfrm>
            <a:off x="2505739" y="361506"/>
            <a:ext cx="7180521" cy="766763"/>
          </a:xfrm>
        </p:spPr>
        <p:txBody>
          <a:bodyPr>
            <a:normAutofit fontScale="90000"/>
          </a:bodyPr>
          <a:lstStyle/>
          <a:p>
            <a:r>
              <a:rPr lang="en-GB" sz="4000" dirty="0"/>
              <a:t>Why use the power platform?</a:t>
            </a:r>
          </a:p>
        </p:txBody>
      </p:sp>
      <p:sp>
        <p:nvSpPr>
          <p:cNvPr id="3" name="TextBox 2">
            <a:extLst>
              <a:ext uri="{FF2B5EF4-FFF2-40B4-BE49-F238E27FC236}">
                <a16:creationId xmlns:a16="http://schemas.microsoft.com/office/drawing/2014/main" id="{BEA035C5-3316-4C99-81F5-4AB25F950C7A}"/>
              </a:ext>
            </a:extLst>
          </p:cNvPr>
          <p:cNvSpPr txBox="1"/>
          <p:nvPr/>
        </p:nvSpPr>
        <p:spPr>
          <a:xfrm>
            <a:off x="914400" y="1711842"/>
            <a:ext cx="10600660" cy="2862322"/>
          </a:xfrm>
          <a:prstGeom prst="rect">
            <a:avLst/>
          </a:prstGeom>
          <a:noFill/>
        </p:spPr>
        <p:txBody>
          <a:bodyPr wrap="square" rtlCol="0">
            <a:spAutoFit/>
          </a:bodyPr>
          <a:lstStyle/>
          <a:p>
            <a:pPr marL="285750" indent="-285750">
              <a:buFontTx/>
              <a:buChar char="-"/>
            </a:pPr>
            <a:r>
              <a:rPr lang="en-GB" sz="3600" dirty="0">
                <a:solidFill>
                  <a:schemeClr val="bg1">
                    <a:lumMod val="95000"/>
                  </a:schemeClr>
                </a:solidFill>
              </a:rPr>
              <a:t>Application rationalisation</a:t>
            </a:r>
          </a:p>
          <a:p>
            <a:pPr marL="285750" indent="-285750">
              <a:buFontTx/>
              <a:buChar char="-"/>
            </a:pPr>
            <a:r>
              <a:rPr lang="en-GB" sz="3600" dirty="0">
                <a:solidFill>
                  <a:schemeClr val="bg1">
                    <a:lumMod val="95000"/>
                  </a:schemeClr>
                </a:solidFill>
              </a:rPr>
              <a:t>Digital Transformation of process</a:t>
            </a:r>
          </a:p>
          <a:p>
            <a:pPr marL="285750" indent="-285750">
              <a:buFontTx/>
              <a:buChar char="-"/>
            </a:pPr>
            <a:r>
              <a:rPr lang="en-GB" sz="3600" dirty="0">
                <a:solidFill>
                  <a:schemeClr val="bg1">
                    <a:lumMod val="95000"/>
                  </a:schemeClr>
                </a:solidFill>
              </a:rPr>
              <a:t>Increasing productivity</a:t>
            </a:r>
          </a:p>
          <a:p>
            <a:pPr marL="285750" indent="-285750">
              <a:buFontTx/>
              <a:buChar char="-"/>
            </a:pPr>
            <a:r>
              <a:rPr lang="en-GB" sz="3600" dirty="0">
                <a:solidFill>
                  <a:schemeClr val="bg1">
                    <a:lumMod val="95000"/>
                  </a:schemeClr>
                </a:solidFill>
              </a:rPr>
              <a:t>Making our user’s life easier!</a:t>
            </a:r>
          </a:p>
          <a:p>
            <a:pPr marL="285750" indent="-285750">
              <a:buFontTx/>
              <a:buChar char="-"/>
            </a:pPr>
            <a:r>
              <a:rPr lang="en-GB" sz="3600" dirty="0">
                <a:solidFill>
                  <a:schemeClr val="bg1">
                    <a:lumMod val="95000"/>
                  </a:schemeClr>
                </a:solidFill>
              </a:rPr>
              <a:t>Most of it is free…..</a:t>
            </a:r>
          </a:p>
        </p:txBody>
      </p:sp>
    </p:spTree>
    <p:extLst>
      <p:ext uri="{BB962C8B-B14F-4D97-AF65-F5344CB8AC3E}">
        <p14:creationId xmlns:p14="http://schemas.microsoft.com/office/powerpoint/2010/main" val="4181518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B8673C-7E0E-4F9D-A376-0BA72096B995}"/>
              </a:ext>
            </a:extLst>
          </p:cNvPr>
          <p:cNvPicPr>
            <a:picLocks noChangeAspect="1"/>
          </p:cNvPicPr>
          <p:nvPr/>
        </p:nvPicPr>
        <p:blipFill rotWithShape="1">
          <a:blip r:embed="rId2"/>
          <a:srcRect r="25333" b="-1"/>
          <a:stretch/>
        </p:blipFill>
        <p:spPr>
          <a:xfrm>
            <a:off x="20" y="10"/>
            <a:ext cx="12191980" cy="68579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75E9704-D4F3-47E6-B91B-DD648D9328F6}"/>
              </a:ext>
            </a:extLst>
          </p:cNvPr>
          <p:cNvSpPr>
            <a:spLocks noGrp="1"/>
          </p:cNvSpPr>
          <p:nvPr>
            <p:ph type="ctrTitle"/>
          </p:nvPr>
        </p:nvSpPr>
        <p:spPr>
          <a:xfrm>
            <a:off x="8147856" y="4943285"/>
            <a:ext cx="3852041" cy="1834056"/>
          </a:xfrm>
        </p:spPr>
        <p:txBody>
          <a:bodyPr vert="horz" lIns="91440" tIns="45720" rIns="91440" bIns="45720" rtlCol="0" anchor="b">
            <a:normAutofit/>
          </a:bodyPr>
          <a:lstStyle/>
          <a:p>
            <a:r>
              <a:rPr lang="en-US" sz="3600" dirty="0">
                <a:solidFill>
                  <a:schemeClr val="tx1"/>
                </a:solidFill>
                <a:latin typeface="Gilroy ExtraBold" panose="00000900000000000000" charset="0"/>
              </a:rPr>
              <a:t>More powerful with cognitive services</a:t>
            </a:r>
          </a:p>
        </p:txBody>
      </p:sp>
      <p:cxnSp>
        <p:nvCxnSpPr>
          <p:cNvPr id="15"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567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0FD1-9F27-4391-B2BB-EB9B5DE48449}"/>
              </a:ext>
            </a:extLst>
          </p:cNvPr>
          <p:cNvSpPr>
            <a:spLocks noGrp="1"/>
          </p:cNvSpPr>
          <p:nvPr>
            <p:ph type="ctrTitle"/>
          </p:nvPr>
        </p:nvSpPr>
        <p:spPr/>
        <p:txBody>
          <a:bodyPr/>
          <a:lstStyle/>
          <a:p>
            <a:r>
              <a:rPr lang="en-GB" dirty="0" err="1"/>
              <a:t>QnA</a:t>
            </a:r>
            <a:r>
              <a:rPr lang="en-GB" dirty="0"/>
              <a:t> Maker, Bots and Cognitive Services</a:t>
            </a:r>
          </a:p>
        </p:txBody>
      </p:sp>
    </p:spTree>
    <p:extLst>
      <p:ext uri="{BB962C8B-B14F-4D97-AF65-F5344CB8AC3E}">
        <p14:creationId xmlns:p14="http://schemas.microsoft.com/office/powerpoint/2010/main" val="1609387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50111_Build 2017_DARK GRAY TEMPLATE">
  <a:themeElements>
    <a:clrScheme name="Build 2017 Colors (Dark Gray)">
      <a:dk1>
        <a:srgbClr val="505050"/>
      </a:dk1>
      <a:lt1>
        <a:srgbClr val="FFFFFF"/>
      </a:lt1>
      <a:dk2>
        <a:srgbClr val="0078D7"/>
      </a:dk2>
      <a:lt2>
        <a:srgbClr val="EAEAEA"/>
      </a:lt2>
      <a:accent1>
        <a:srgbClr val="0078D7"/>
      </a:accent1>
      <a:accent2>
        <a:srgbClr val="00BCF2"/>
      </a:accent2>
      <a:accent3>
        <a:srgbClr val="EAEAEA"/>
      </a:accent3>
      <a:accent4>
        <a:srgbClr val="002050"/>
      </a:accent4>
      <a:accent5>
        <a:srgbClr val="FFB900"/>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2017_Template.potx" id="{5417D3E2-C3A5-48BF-8802-FB8B38AE9E9C}" vid="{D138E69B-724A-4446-A2DA-FF3B08B1663E}"/>
    </a:ext>
  </a:extLst>
</a:theme>
</file>

<file path=ppt/theme/theme3.xml><?xml version="1.0" encoding="utf-8"?>
<a:theme xmlns:a="http://schemas.openxmlformats.org/drawingml/2006/main" name="1_5-50111_Build 2017_LIGHT GRAY TEMPLATE">
  <a:themeElements>
    <a:clrScheme name="Build 2017 Colors">
      <a:dk1>
        <a:srgbClr val="505050"/>
      </a:dk1>
      <a:lt1>
        <a:srgbClr val="FFFFFF"/>
      </a:lt1>
      <a:dk2>
        <a:srgbClr val="0078D7"/>
      </a:dk2>
      <a:lt2>
        <a:srgbClr val="EAEAEA"/>
      </a:lt2>
      <a:accent1>
        <a:srgbClr val="0078D7"/>
      </a:accent1>
      <a:accent2>
        <a:srgbClr val="00BCF2"/>
      </a:accent2>
      <a:accent3>
        <a:srgbClr val="505050"/>
      </a:accent3>
      <a:accent4>
        <a:srgbClr val="002050"/>
      </a:accent4>
      <a:accent5>
        <a:srgbClr val="FFB900"/>
      </a:accent5>
      <a:accent6>
        <a:srgbClr val="D2D2D2"/>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2017_Template.potx" id="{5417D3E2-C3A5-48BF-8802-FB8B38AE9E9C}" vid="{3B9D3600-BA2F-499E-9B74-B0493B08579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15708D0D8E8374B94359743A90E2BE3" ma:contentTypeVersion="28" ma:contentTypeDescription="Create a new document." ma:contentTypeScope="" ma:versionID="5116ac53deb13ea4366a83b29d147c95">
  <xsd:schema xmlns:xsd="http://www.w3.org/2001/XMLSchema" xmlns:xs="http://www.w3.org/2001/XMLSchema" xmlns:p="http://schemas.microsoft.com/office/2006/metadata/properties" xmlns:ns2="8caa2523-38c4-47d5-ba88-cfca94324143" xmlns:ns3="6d2f25df-f1a8-4085-953d-d2884cb2d070" xmlns:ns4="5c710ce8-f0b9-4371-889a-f51bd18dc813" xmlns:ns5="8128b746-05bb-4362-8ac5-5d68abcbdae3" targetNamespace="http://schemas.microsoft.com/office/2006/metadata/properties" ma:root="true" ma:fieldsID="c0fb13d893b4f1cf6d004b99bff5f28b" ns2:_="" ns3:_="" ns4:_="" ns5:_="">
    <xsd:import namespace="8caa2523-38c4-47d5-ba88-cfca94324143"/>
    <xsd:import namespace="6d2f25df-f1a8-4085-953d-d2884cb2d070"/>
    <xsd:import namespace="5c710ce8-f0b9-4371-889a-f51bd18dc813"/>
    <xsd:import namespace="8128b746-05bb-4362-8ac5-5d68abcbdae3"/>
    <xsd:element name="properties">
      <xsd:complexType>
        <xsd:sequence>
          <xsd:element name="documentManagement">
            <xsd:complexType>
              <xsd:all>
                <xsd:element ref="ns2:TaxKeywordTaxHTField" minOccurs="0"/>
                <xsd:element ref="ns2:TaxCatchAll" minOccurs="0"/>
                <xsd:element ref="ns2:TaxCatchAllLabel" minOccurs="0"/>
                <xsd:element ref="ns3:SharedWithUsers" minOccurs="0"/>
                <xsd:element ref="ns3:SharedWithDetails" minOccurs="0"/>
                <xsd:element ref="ns4:LastSharedByUser" minOccurs="0"/>
                <xsd:element ref="ns4:LastSharedByTime" minOccurs="0"/>
                <xsd:element ref="ns5:MediaServiceMetadata" minOccurs="0"/>
                <xsd:element ref="ns5:MediaServiceFastMetadata" minOccurs="0"/>
                <xsd:element ref="ns5:MediaServiceAutoTags" minOccurs="0"/>
                <xsd:element ref="ns5:MediaServiceDateTaken" minOccurs="0"/>
                <xsd:element ref="ns5:MediaServiceOCR" minOccurs="0"/>
                <xsd:element ref="ns5:MediaServiceEventHashCode" minOccurs="0"/>
                <xsd:element ref="ns5:MediaServiceGenerationTime" minOccurs="0"/>
                <xsd:element ref="ns5: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aa2523-38c4-47d5-ba88-cfca94324143" elementFormDefault="qualified">
    <xsd:import namespace="http://schemas.microsoft.com/office/2006/documentManagement/types"/>
    <xsd:import namespace="http://schemas.microsoft.com/office/infopath/2007/PartnerControls"/>
    <xsd:element name="TaxKeywordTaxHTField" ma:index="8" nillable="true" ma:taxonomy="true" ma:internalName="TaxKeywordTaxHTField" ma:taxonomyFieldName="TaxKeyword" ma:displayName="Enterprise Keywords" ma:fieldId="{23f27201-bee3-471e-b2e7-b64fd8b7ca38}" ma:taxonomyMulti="true" ma:sspId="1e02b8a3-2432-4edf-aba3-367a084fabc2"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description="" ma:hidden="true" ma:list="{af809354-1241-48c4-abc7-f07b092b4dc5}" ma:internalName="TaxCatchAll" ma:showField="CatchAllData" ma:web="5c710ce8-f0b9-4371-889a-f51bd18dc813">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af809354-1241-48c4-abc7-f07b092b4dc5}" ma:internalName="TaxCatchAllLabel" ma:readOnly="true" ma:showField="CatchAllDataLabel" ma:web="5c710ce8-f0b9-4371-889a-f51bd18dc81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2f25df-f1a8-4085-953d-d2884cb2d070"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c710ce8-f0b9-4371-889a-f51bd18dc813" elementFormDefault="qualified">
    <xsd:import namespace="http://schemas.microsoft.com/office/2006/documentManagement/types"/>
    <xsd:import namespace="http://schemas.microsoft.com/office/infopath/2007/PartnerControls"/>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8128b746-05bb-4362-8ac5-5d68abcbdae3"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AutoTags" ma:index="18" nillable="true" ma:displayName="MediaServiceAutoTags" ma:description="" ma:internalName="MediaServiceAutoTags"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8caa2523-38c4-47d5-ba88-cfca94324143">
      <Terms xmlns="http://schemas.microsoft.com/office/infopath/2007/PartnerControls"/>
    </TaxKeywordTaxHTField>
    <TaxCatchAll xmlns="8caa2523-38c4-47d5-ba88-cfca94324143"/>
  </documentManagement>
</p:properties>
</file>

<file path=customXml/item4.xml><?xml version="1.0" encoding="utf-8"?>
<?mso-contentType ?>
<SharedContentType xmlns="Microsoft.SharePoint.Taxonomy.ContentTypeSync" SourceId="1e02b8a3-2432-4edf-aba3-367a084fabc2" ContentTypeId="0x0101" PreviousValue="false"/>
</file>

<file path=customXml/itemProps1.xml><?xml version="1.0" encoding="utf-8"?>
<ds:datastoreItem xmlns:ds="http://schemas.openxmlformats.org/officeDocument/2006/customXml" ds:itemID="{9352331D-7B79-4353-8B2B-740561BEA8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aa2523-38c4-47d5-ba88-cfca94324143"/>
    <ds:schemaRef ds:uri="6d2f25df-f1a8-4085-953d-d2884cb2d070"/>
    <ds:schemaRef ds:uri="5c710ce8-f0b9-4371-889a-f51bd18dc813"/>
    <ds:schemaRef ds:uri="8128b746-05bb-4362-8ac5-5d68abcbda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76A14B-E7C1-4B44-9136-4719146E3451}">
  <ds:schemaRefs>
    <ds:schemaRef ds:uri="http://schemas.microsoft.com/sharepoint/v3/contenttype/forms"/>
  </ds:schemaRefs>
</ds:datastoreItem>
</file>

<file path=customXml/itemProps3.xml><?xml version="1.0" encoding="utf-8"?>
<ds:datastoreItem xmlns:ds="http://schemas.openxmlformats.org/officeDocument/2006/customXml" ds:itemID="{E126F03D-9501-4692-A530-48CFACF624EA}">
  <ds:schemaRefs>
    <ds:schemaRef ds:uri="http://schemas.microsoft.com/office/2006/metadata/properties"/>
    <ds:schemaRef ds:uri="http://schemas.microsoft.com/office/infopath/2007/PartnerControls"/>
    <ds:schemaRef ds:uri="8caa2523-38c4-47d5-ba88-cfca94324143"/>
  </ds:schemaRefs>
</ds:datastoreItem>
</file>

<file path=customXml/itemProps4.xml><?xml version="1.0" encoding="utf-8"?>
<ds:datastoreItem xmlns:ds="http://schemas.openxmlformats.org/officeDocument/2006/customXml" ds:itemID="{1BC4BAA7-05AE-42F9-84AB-976B04A0E2D5}">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116</TotalTime>
  <Words>1200</Words>
  <Application>Microsoft Office PowerPoint</Application>
  <PresentationFormat>Widescreen</PresentationFormat>
  <Paragraphs>131</Paragraphs>
  <Slides>22</Slides>
  <Notes>10</Notes>
  <HiddenSlides>0</HiddenSlides>
  <MMClips>0</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Office Theme</vt:lpstr>
      <vt:lpstr>5-50111_Build 2017_DARK GRAY TEMPLATE</vt:lpstr>
      <vt:lpstr>1_5-50111_Build 2017_LIGHT GRAY TEMPLATE</vt:lpstr>
      <vt:lpstr>Office 365 the Power Platform – from IT Pro to Cloud Pro</vt:lpstr>
      <vt:lpstr>About me</vt:lpstr>
      <vt:lpstr>Stay in touch:  Twitter: @edtechforbes LinkedIn: Steve Forbes Blog: www.edtechforbes.co.uk</vt:lpstr>
      <vt:lpstr>PowerPoint Presentation</vt:lpstr>
      <vt:lpstr>What is the Power Platform?</vt:lpstr>
      <vt:lpstr>Power Platform</vt:lpstr>
      <vt:lpstr>Why use the power platform?</vt:lpstr>
      <vt:lpstr>More powerful with cognitive services</vt:lpstr>
      <vt:lpstr>QnA Maker, Bots and Cognitive Services</vt:lpstr>
      <vt:lpstr>What is QnA Maker?</vt:lpstr>
      <vt:lpstr>QnA Maker</vt:lpstr>
      <vt:lpstr>Demo Create a QnA knowledge base and a bot</vt:lpstr>
      <vt:lpstr>Microsoft Flow</vt:lpstr>
      <vt:lpstr>PowerPoint Presentation</vt:lpstr>
      <vt:lpstr>Microsoft PowerApps</vt:lpstr>
      <vt:lpstr>PowerPoint Presentation</vt:lpstr>
      <vt:lpstr>PowerPoint Presentation</vt:lpstr>
      <vt:lpstr>Build useful apps without writing code</vt:lpstr>
      <vt:lpstr>PowerPoint Presentation</vt:lpstr>
      <vt:lpstr>Real applications</vt:lpstr>
      <vt:lpstr>Teacher IT PowerApp</vt:lpstr>
      <vt:lpstr>Other Potential Power Platform usage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365 the Power Platform – from IT Pro to Cloud Pro</dc:title>
  <dc:creator>Steven Forbes</dc:creator>
  <cp:lastModifiedBy>Steven Forbes</cp:lastModifiedBy>
  <cp:revision>2</cp:revision>
  <dcterms:created xsi:type="dcterms:W3CDTF">2019-10-24T13:48:52Z</dcterms:created>
  <dcterms:modified xsi:type="dcterms:W3CDTF">2020-03-10T05:04:31Z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0x010100415708D0D8E8374B94359743A90E2BE3</vt:lpwstr>
  </property>
  <property fmtid="{D5CDD505-2E9C-101B-9397-08002B2CF9AE}" pid="3" name="TaxKeyword">
    <vt:lpwstr/>
  </property>
</Properties>
</file>