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5"/>
  </p:notesMasterIdLst>
  <p:sldIdLst>
    <p:sldId id="256" r:id="rId5"/>
    <p:sldId id="258" r:id="rId6"/>
    <p:sldId id="257" r:id="rId7"/>
    <p:sldId id="259" r:id="rId8"/>
    <p:sldId id="260" r:id="rId9"/>
    <p:sldId id="261" r:id="rId10"/>
    <p:sldId id="262" r:id="rId11"/>
    <p:sldId id="265" r:id="rId12"/>
    <p:sldId id="268" r:id="rId13"/>
    <p:sldId id="285" r:id="rId14"/>
  </p:sldIdLst>
  <p:sldSz cx="12192000" cy="6858000"/>
  <p:notesSz cx="6858000" cy="9144000"/>
  <p:embeddedFontLst>
    <p:embeddedFont>
      <p:font typeface="Montserrat SemiBold" panose="00000700000000000000" pitchFamily="50" charset="0"/>
      <p:bold r:id="rId16"/>
      <p:boldItalic r:id="rId17"/>
    </p:embeddedFont>
    <p:embeddedFont>
      <p:font typeface="Museo Sans 300" panose="02000000000000000000" pitchFamily="50" charset="0"/>
      <p:regular r:id="rId18"/>
      <p: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073C"/>
    <a:srgbClr val="EE33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AF1D73-3205-4E54-992E-694C952438F7}" v="16" dt="2024-05-29T09:57:44.0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06" autoAdjust="0"/>
    <p:restoredTop sz="94660"/>
  </p:normalViewPr>
  <p:slideViewPr>
    <p:cSldViewPr snapToGrid="0">
      <p:cViewPr varScale="1">
        <p:scale>
          <a:sx n="111" d="100"/>
          <a:sy n="111" d="100"/>
        </p:scale>
        <p:origin x="108"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i David" userId="3daf098e-be37-4f5c-a7f8-8e338990d6af" providerId="ADAL" clId="{F56AA26F-E63C-462F-A42E-BDED31A39FAA}"/>
    <pc:docChg chg="modSld">
      <pc:chgData name="Johni David" userId="3daf098e-be37-4f5c-a7f8-8e338990d6af" providerId="ADAL" clId="{F56AA26F-E63C-462F-A42E-BDED31A39FAA}" dt="2024-05-23T09:55:03.294" v="8"/>
      <pc:docMkLst>
        <pc:docMk/>
      </pc:docMkLst>
      <pc:sldChg chg="modSp mod">
        <pc:chgData name="Johni David" userId="3daf098e-be37-4f5c-a7f8-8e338990d6af" providerId="ADAL" clId="{F56AA26F-E63C-462F-A42E-BDED31A39FAA}" dt="2024-05-23T09:53:30.595" v="7" actId="20577"/>
        <pc:sldMkLst>
          <pc:docMk/>
          <pc:sldMk cId="3069069495" sldId="257"/>
        </pc:sldMkLst>
        <pc:graphicFrameChg chg="mod modGraphic">
          <ac:chgData name="Johni David" userId="3daf098e-be37-4f5c-a7f8-8e338990d6af" providerId="ADAL" clId="{F56AA26F-E63C-462F-A42E-BDED31A39FAA}" dt="2024-05-23T09:53:30.595" v="7" actId="20577"/>
          <ac:graphicFrameMkLst>
            <pc:docMk/>
            <pc:sldMk cId="3069069495" sldId="257"/>
            <ac:graphicFrameMk id="4" creationId="{1937D552-7D27-759A-C83B-D208DE06C5E6}"/>
          </ac:graphicFrameMkLst>
        </pc:graphicFrameChg>
      </pc:sldChg>
      <pc:sldChg chg="modSp mod">
        <pc:chgData name="Johni David" userId="3daf098e-be37-4f5c-a7f8-8e338990d6af" providerId="ADAL" clId="{F56AA26F-E63C-462F-A42E-BDED31A39FAA}" dt="2024-05-23T09:55:03.294" v="8"/>
        <pc:sldMkLst>
          <pc:docMk/>
          <pc:sldMk cId="2199477917" sldId="265"/>
        </pc:sldMkLst>
        <pc:spChg chg="mod">
          <ac:chgData name="Johni David" userId="3daf098e-be37-4f5c-a7f8-8e338990d6af" providerId="ADAL" clId="{F56AA26F-E63C-462F-A42E-BDED31A39FAA}" dt="2024-05-23T09:55:03.294" v="8"/>
          <ac:spMkLst>
            <pc:docMk/>
            <pc:sldMk cId="2199477917" sldId="265"/>
            <ac:spMk id="4" creationId="{4C370B9F-168B-A64A-6F41-F113A109E09F}"/>
          </ac:spMkLst>
        </pc:spChg>
      </pc:sldChg>
    </pc:docChg>
  </pc:docChgLst>
  <pc:docChgLst>
    <pc:chgData name="Sarath Somanath" userId="80f8649e-076e-4493-a859-67453348c9dc" providerId="ADAL" clId="{B77D6CD9-CF3E-4BAF-A247-D5A9FE8AF78C}"/>
    <pc:docChg chg="custSel modSld">
      <pc:chgData name="Sarath Somanath" userId="80f8649e-076e-4493-a859-67453348c9dc" providerId="ADAL" clId="{B77D6CD9-CF3E-4BAF-A247-D5A9FE8AF78C}" dt="2024-05-22T06:38:55.135" v="53" actId="207"/>
      <pc:docMkLst>
        <pc:docMk/>
      </pc:docMkLst>
      <pc:sldChg chg="modTransition">
        <pc:chgData name="Sarath Somanath" userId="80f8649e-076e-4493-a859-67453348c9dc" providerId="ADAL" clId="{B77D6CD9-CF3E-4BAF-A247-D5A9FE8AF78C}" dt="2024-05-22T06:21:14.779" v="29"/>
        <pc:sldMkLst>
          <pc:docMk/>
          <pc:sldMk cId="455405738" sldId="256"/>
        </pc:sldMkLst>
      </pc:sldChg>
      <pc:sldChg chg="modSp mod modTransition">
        <pc:chgData name="Sarath Somanath" userId="80f8649e-076e-4493-a859-67453348c9dc" providerId="ADAL" clId="{B77D6CD9-CF3E-4BAF-A247-D5A9FE8AF78C}" dt="2024-05-22T06:21:14.779" v="29"/>
        <pc:sldMkLst>
          <pc:docMk/>
          <pc:sldMk cId="3069069495" sldId="257"/>
        </pc:sldMkLst>
        <pc:graphicFrameChg chg="mod modGraphic">
          <ac:chgData name="Sarath Somanath" userId="80f8649e-076e-4493-a859-67453348c9dc" providerId="ADAL" clId="{B77D6CD9-CF3E-4BAF-A247-D5A9FE8AF78C}" dt="2024-05-22T04:48:44.990" v="12" actId="20577"/>
          <ac:graphicFrameMkLst>
            <pc:docMk/>
            <pc:sldMk cId="3069069495" sldId="257"/>
            <ac:graphicFrameMk id="4" creationId="{1937D552-7D27-759A-C83B-D208DE06C5E6}"/>
          </ac:graphicFrameMkLst>
        </pc:graphicFrameChg>
      </pc:sldChg>
      <pc:sldChg chg="modTransition">
        <pc:chgData name="Sarath Somanath" userId="80f8649e-076e-4493-a859-67453348c9dc" providerId="ADAL" clId="{B77D6CD9-CF3E-4BAF-A247-D5A9FE8AF78C}" dt="2024-05-22T06:21:14.779" v="29"/>
        <pc:sldMkLst>
          <pc:docMk/>
          <pc:sldMk cId="606642835" sldId="258"/>
        </pc:sldMkLst>
      </pc:sldChg>
      <pc:sldChg chg="addSp modSp mod modTransition">
        <pc:chgData name="Sarath Somanath" userId="80f8649e-076e-4493-a859-67453348c9dc" providerId="ADAL" clId="{B77D6CD9-CF3E-4BAF-A247-D5A9FE8AF78C}" dt="2024-05-22T06:37:07.087" v="39"/>
        <pc:sldMkLst>
          <pc:docMk/>
          <pc:sldMk cId="3890941610" sldId="259"/>
        </pc:sldMkLst>
        <pc:spChg chg="mod">
          <ac:chgData name="Sarath Somanath" userId="80f8649e-076e-4493-a859-67453348c9dc" providerId="ADAL" clId="{B77D6CD9-CF3E-4BAF-A247-D5A9FE8AF78C}" dt="2024-05-22T06:36:44.781" v="33" actId="1076"/>
          <ac:spMkLst>
            <pc:docMk/>
            <pc:sldMk cId="3890941610" sldId="259"/>
            <ac:spMk id="6" creationId="{6B21C7D4-203E-35A4-1184-51A9757E693E}"/>
          </ac:spMkLst>
        </pc:spChg>
        <pc:grpChg chg="add mod">
          <ac:chgData name="Sarath Somanath" userId="80f8649e-076e-4493-a859-67453348c9dc" providerId="ADAL" clId="{B77D6CD9-CF3E-4BAF-A247-D5A9FE8AF78C}" dt="2024-05-22T06:37:03.685" v="38" actId="1076"/>
          <ac:grpSpMkLst>
            <pc:docMk/>
            <pc:sldMk cId="3890941610" sldId="259"/>
            <ac:grpSpMk id="2" creationId="{7E51B582-406F-B263-A9DF-057F35F3D29B}"/>
          </ac:grpSpMkLst>
        </pc:grpChg>
        <pc:picChg chg="mod">
          <ac:chgData name="Sarath Somanath" userId="80f8649e-076e-4493-a859-67453348c9dc" providerId="ADAL" clId="{B77D6CD9-CF3E-4BAF-A247-D5A9FE8AF78C}" dt="2024-05-22T06:37:03.685" v="38" actId="1076"/>
          <ac:picMkLst>
            <pc:docMk/>
            <pc:sldMk cId="3890941610" sldId="259"/>
            <ac:picMk id="3" creationId="{E8EEDE1B-3FC2-70B9-9F4F-A1F26B250E8E}"/>
          </ac:picMkLst>
        </pc:picChg>
        <pc:picChg chg="mod">
          <ac:chgData name="Sarath Somanath" userId="80f8649e-076e-4493-a859-67453348c9dc" providerId="ADAL" clId="{B77D6CD9-CF3E-4BAF-A247-D5A9FE8AF78C}" dt="2024-05-22T06:37:03.685" v="38" actId="1076"/>
          <ac:picMkLst>
            <pc:docMk/>
            <pc:sldMk cId="3890941610" sldId="259"/>
            <ac:picMk id="7" creationId="{9EA9EC9E-2406-AFBD-94F5-EA5CA086E3CE}"/>
          </ac:picMkLst>
        </pc:picChg>
        <pc:cxnChg chg="mod">
          <ac:chgData name="Sarath Somanath" userId="80f8649e-076e-4493-a859-67453348c9dc" providerId="ADAL" clId="{B77D6CD9-CF3E-4BAF-A247-D5A9FE8AF78C}" dt="2024-05-22T06:37:03.685" v="38" actId="1076"/>
          <ac:cxnSpMkLst>
            <pc:docMk/>
            <pc:sldMk cId="3890941610" sldId="259"/>
            <ac:cxnSpMk id="8" creationId="{6BEA66F5-2A5D-4B16-DF7B-97AED364FA70}"/>
          </ac:cxnSpMkLst>
        </pc:cxnChg>
      </pc:sldChg>
      <pc:sldChg chg="addSp delSp modSp mod modTransition">
        <pc:chgData name="Sarath Somanath" userId="80f8649e-076e-4493-a859-67453348c9dc" providerId="ADAL" clId="{B77D6CD9-CF3E-4BAF-A247-D5A9FE8AF78C}" dt="2024-05-22T06:38:15.337" v="50" actId="1076"/>
        <pc:sldMkLst>
          <pc:docMk/>
          <pc:sldMk cId="4239511263" sldId="260"/>
        </pc:sldMkLst>
        <pc:spChg chg="add mod">
          <ac:chgData name="Sarath Somanath" userId="80f8649e-076e-4493-a859-67453348c9dc" providerId="ADAL" clId="{B77D6CD9-CF3E-4BAF-A247-D5A9FE8AF78C}" dt="2024-05-22T06:37:24.239" v="41"/>
          <ac:spMkLst>
            <pc:docMk/>
            <pc:sldMk cId="4239511263" sldId="260"/>
            <ac:spMk id="2" creationId="{7DE92A8B-D09C-B5B8-2401-5F8AA0906911}"/>
          </ac:spMkLst>
        </pc:spChg>
        <pc:spChg chg="mod">
          <ac:chgData name="Sarath Somanath" userId="80f8649e-076e-4493-a859-67453348c9dc" providerId="ADAL" clId="{B77D6CD9-CF3E-4BAF-A247-D5A9FE8AF78C}" dt="2024-05-22T06:38:15.337" v="50" actId="1076"/>
          <ac:spMkLst>
            <pc:docMk/>
            <pc:sldMk cId="4239511263" sldId="260"/>
            <ac:spMk id="12" creationId="{3A9ED326-F64E-DD28-3737-DFCEA3ECA99E}"/>
          </ac:spMkLst>
        </pc:spChg>
        <pc:spChg chg="del">
          <ac:chgData name="Sarath Somanath" userId="80f8649e-076e-4493-a859-67453348c9dc" providerId="ADAL" clId="{B77D6CD9-CF3E-4BAF-A247-D5A9FE8AF78C}" dt="2024-05-22T06:37:22.962" v="40" actId="478"/>
          <ac:spMkLst>
            <pc:docMk/>
            <pc:sldMk cId="4239511263" sldId="260"/>
            <ac:spMk id="13" creationId="{62336610-D2CD-6F9F-0BFE-58BECFCC296F}"/>
          </ac:spMkLst>
        </pc:spChg>
        <pc:grpChg chg="add mod">
          <ac:chgData name="Sarath Somanath" userId="80f8649e-076e-4493-a859-67453348c9dc" providerId="ADAL" clId="{B77D6CD9-CF3E-4BAF-A247-D5A9FE8AF78C}" dt="2024-05-22T06:37:24.239" v="41"/>
          <ac:grpSpMkLst>
            <pc:docMk/>
            <pc:sldMk cId="4239511263" sldId="260"/>
            <ac:grpSpMk id="3" creationId="{725D9CA2-5851-C729-3A36-667E5C216728}"/>
          </ac:grpSpMkLst>
        </pc:grpChg>
        <pc:picChg chg="mod">
          <ac:chgData name="Sarath Somanath" userId="80f8649e-076e-4493-a859-67453348c9dc" providerId="ADAL" clId="{B77D6CD9-CF3E-4BAF-A247-D5A9FE8AF78C}" dt="2024-05-22T06:37:24.239" v="41"/>
          <ac:picMkLst>
            <pc:docMk/>
            <pc:sldMk cId="4239511263" sldId="260"/>
            <ac:picMk id="4" creationId="{F13D3F81-B486-95F7-39D0-F16D5CA032D4}"/>
          </ac:picMkLst>
        </pc:picChg>
        <pc:picChg chg="mod">
          <ac:chgData name="Sarath Somanath" userId="80f8649e-076e-4493-a859-67453348c9dc" providerId="ADAL" clId="{B77D6CD9-CF3E-4BAF-A247-D5A9FE8AF78C}" dt="2024-05-22T06:37:24.239" v="41"/>
          <ac:picMkLst>
            <pc:docMk/>
            <pc:sldMk cId="4239511263" sldId="260"/>
            <ac:picMk id="5" creationId="{7399E1A5-DF36-CE5A-B1A5-4ED422232E78}"/>
          </ac:picMkLst>
        </pc:picChg>
        <pc:picChg chg="mod">
          <ac:chgData name="Sarath Somanath" userId="80f8649e-076e-4493-a859-67453348c9dc" providerId="ADAL" clId="{B77D6CD9-CF3E-4BAF-A247-D5A9FE8AF78C}" dt="2024-05-22T06:21:36.439" v="30" actId="14100"/>
          <ac:picMkLst>
            <pc:docMk/>
            <pc:sldMk cId="4239511263" sldId="260"/>
            <ac:picMk id="14" creationId="{FDA671B0-0424-86B8-ACD8-55279BEDC00E}"/>
          </ac:picMkLst>
        </pc:picChg>
        <pc:cxnChg chg="mod">
          <ac:chgData name="Sarath Somanath" userId="80f8649e-076e-4493-a859-67453348c9dc" providerId="ADAL" clId="{B77D6CD9-CF3E-4BAF-A247-D5A9FE8AF78C}" dt="2024-05-22T06:37:24.239" v="41"/>
          <ac:cxnSpMkLst>
            <pc:docMk/>
            <pc:sldMk cId="4239511263" sldId="260"/>
            <ac:cxnSpMk id="6" creationId="{CD6C72AC-208F-68DD-E0F9-DFD3A2BF0F3E}"/>
          </ac:cxnSpMkLst>
        </pc:cxnChg>
      </pc:sldChg>
      <pc:sldChg chg="addSp delSp modSp mod modTransition">
        <pc:chgData name="Sarath Somanath" userId="80f8649e-076e-4493-a859-67453348c9dc" providerId="ADAL" clId="{B77D6CD9-CF3E-4BAF-A247-D5A9FE8AF78C}" dt="2024-05-22T06:37:28.608" v="43"/>
        <pc:sldMkLst>
          <pc:docMk/>
          <pc:sldMk cId="599213036" sldId="261"/>
        </pc:sldMkLst>
        <pc:spChg chg="add mod">
          <ac:chgData name="Sarath Somanath" userId="80f8649e-076e-4493-a859-67453348c9dc" providerId="ADAL" clId="{B77D6CD9-CF3E-4BAF-A247-D5A9FE8AF78C}" dt="2024-05-22T06:37:28.608" v="43"/>
          <ac:spMkLst>
            <pc:docMk/>
            <pc:sldMk cId="599213036" sldId="261"/>
            <ac:spMk id="2" creationId="{1C86169C-E009-F687-D80E-074E4C250ED2}"/>
          </ac:spMkLst>
        </pc:spChg>
        <pc:spChg chg="del">
          <ac:chgData name="Sarath Somanath" userId="80f8649e-076e-4493-a859-67453348c9dc" providerId="ADAL" clId="{B77D6CD9-CF3E-4BAF-A247-D5A9FE8AF78C}" dt="2024-05-22T06:37:28.120" v="42" actId="478"/>
          <ac:spMkLst>
            <pc:docMk/>
            <pc:sldMk cId="599213036" sldId="261"/>
            <ac:spMk id="6" creationId="{D661329A-BBBA-17CC-0331-80BB89CB70AA}"/>
          </ac:spMkLst>
        </pc:spChg>
        <pc:grpChg chg="add mod">
          <ac:chgData name="Sarath Somanath" userId="80f8649e-076e-4493-a859-67453348c9dc" providerId="ADAL" clId="{B77D6CD9-CF3E-4BAF-A247-D5A9FE8AF78C}" dt="2024-05-22T06:37:28.608" v="43"/>
          <ac:grpSpMkLst>
            <pc:docMk/>
            <pc:sldMk cId="599213036" sldId="261"/>
            <ac:grpSpMk id="3" creationId="{C9DB332F-5147-93E3-9CAE-F923367D3A62}"/>
          </ac:grpSpMkLst>
        </pc:grpChg>
        <pc:picChg chg="mod">
          <ac:chgData name="Sarath Somanath" userId="80f8649e-076e-4493-a859-67453348c9dc" providerId="ADAL" clId="{B77D6CD9-CF3E-4BAF-A247-D5A9FE8AF78C}" dt="2024-05-22T06:37:28.608" v="43"/>
          <ac:picMkLst>
            <pc:docMk/>
            <pc:sldMk cId="599213036" sldId="261"/>
            <ac:picMk id="7" creationId="{B68F1ABA-1658-C301-7D1B-6F6E42F0DF4D}"/>
          </ac:picMkLst>
        </pc:picChg>
        <pc:picChg chg="mod">
          <ac:chgData name="Sarath Somanath" userId="80f8649e-076e-4493-a859-67453348c9dc" providerId="ADAL" clId="{B77D6CD9-CF3E-4BAF-A247-D5A9FE8AF78C}" dt="2024-05-22T06:37:28.608" v="43"/>
          <ac:picMkLst>
            <pc:docMk/>
            <pc:sldMk cId="599213036" sldId="261"/>
            <ac:picMk id="8" creationId="{71C5F9FA-8782-D02A-1221-8B125682F0FD}"/>
          </ac:picMkLst>
        </pc:picChg>
        <pc:cxnChg chg="mod">
          <ac:chgData name="Sarath Somanath" userId="80f8649e-076e-4493-a859-67453348c9dc" providerId="ADAL" clId="{B77D6CD9-CF3E-4BAF-A247-D5A9FE8AF78C}" dt="2024-05-22T06:37:28.608" v="43"/>
          <ac:cxnSpMkLst>
            <pc:docMk/>
            <pc:sldMk cId="599213036" sldId="261"/>
            <ac:cxnSpMk id="9" creationId="{C27EA18C-7DA5-7BFA-39FA-8AEAF6AFE1E2}"/>
          </ac:cxnSpMkLst>
        </pc:cxnChg>
      </pc:sldChg>
      <pc:sldChg chg="addSp delSp modSp mod modTransition">
        <pc:chgData name="Sarath Somanath" userId="80f8649e-076e-4493-a859-67453348c9dc" providerId="ADAL" clId="{B77D6CD9-CF3E-4BAF-A247-D5A9FE8AF78C}" dt="2024-05-22T06:37:32.917" v="45"/>
        <pc:sldMkLst>
          <pc:docMk/>
          <pc:sldMk cId="3705006026" sldId="262"/>
        </pc:sldMkLst>
        <pc:spChg chg="add mod">
          <ac:chgData name="Sarath Somanath" userId="80f8649e-076e-4493-a859-67453348c9dc" providerId="ADAL" clId="{B77D6CD9-CF3E-4BAF-A247-D5A9FE8AF78C}" dt="2024-05-22T06:37:32.917" v="45"/>
          <ac:spMkLst>
            <pc:docMk/>
            <pc:sldMk cId="3705006026" sldId="262"/>
            <ac:spMk id="2" creationId="{CB7CB7E7-0B54-F7F4-F06B-82E15E4ABF23}"/>
          </ac:spMkLst>
        </pc:spChg>
        <pc:spChg chg="del">
          <ac:chgData name="Sarath Somanath" userId="80f8649e-076e-4493-a859-67453348c9dc" providerId="ADAL" clId="{B77D6CD9-CF3E-4BAF-A247-D5A9FE8AF78C}" dt="2024-05-22T06:37:32.263" v="44" actId="478"/>
          <ac:spMkLst>
            <pc:docMk/>
            <pc:sldMk cId="3705006026" sldId="262"/>
            <ac:spMk id="6" creationId="{A043871A-94BC-960F-613A-D32E13224E7F}"/>
          </ac:spMkLst>
        </pc:spChg>
        <pc:grpChg chg="add mod">
          <ac:chgData name="Sarath Somanath" userId="80f8649e-076e-4493-a859-67453348c9dc" providerId="ADAL" clId="{B77D6CD9-CF3E-4BAF-A247-D5A9FE8AF78C}" dt="2024-05-22T06:37:32.917" v="45"/>
          <ac:grpSpMkLst>
            <pc:docMk/>
            <pc:sldMk cId="3705006026" sldId="262"/>
            <ac:grpSpMk id="3" creationId="{444694BF-A724-387E-5ECA-1735BC2DF606}"/>
          </ac:grpSpMkLst>
        </pc:grpChg>
        <pc:picChg chg="mod">
          <ac:chgData name="Sarath Somanath" userId="80f8649e-076e-4493-a859-67453348c9dc" providerId="ADAL" clId="{B77D6CD9-CF3E-4BAF-A247-D5A9FE8AF78C}" dt="2024-05-22T06:37:32.917" v="45"/>
          <ac:picMkLst>
            <pc:docMk/>
            <pc:sldMk cId="3705006026" sldId="262"/>
            <ac:picMk id="7" creationId="{080A8F86-8EC5-E889-8233-C048534CFBBF}"/>
          </ac:picMkLst>
        </pc:picChg>
        <pc:picChg chg="mod">
          <ac:chgData name="Sarath Somanath" userId="80f8649e-076e-4493-a859-67453348c9dc" providerId="ADAL" clId="{B77D6CD9-CF3E-4BAF-A247-D5A9FE8AF78C}" dt="2024-05-22T06:37:32.917" v="45"/>
          <ac:picMkLst>
            <pc:docMk/>
            <pc:sldMk cId="3705006026" sldId="262"/>
            <ac:picMk id="8" creationId="{CFFCE056-3BD0-4CA5-F6AB-4ED800E1C663}"/>
          </ac:picMkLst>
        </pc:picChg>
        <pc:cxnChg chg="mod">
          <ac:chgData name="Sarath Somanath" userId="80f8649e-076e-4493-a859-67453348c9dc" providerId="ADAL" clId="{B77D6CD9-CF3E-4BAF-A247-D5A9FE8AF78C}" dt="2024-05-22T06:37:32.917" v="45"/>
          <ac:cxnSpMkLst>
            <pc:docMk/>
            <pc:sldMk cId="3705006026" sldId="262"/>
            <ac:cxnSpMk id="9" creationId="{F893B037-1070-28A7-1BA0-32EC12DD8856}"/>
          </ac:cxnSpMkLst>
        </pc:cxnChg>
      </pc:sldChg>
      <pc:sldChg chg="modTransition">
        <pc:chgData name="Sarath Somanath" userId="80f8649e-076e-4493-a859-67453348c9dc" providerId="ADAL" clId="{B77D6CD9-CF3E-4BAF-A247-D5A9FE8AF78C}" dt="2024-05-22T06:21:14.779" v="29"/>
        <pc:sldMkLst>
          <pc:docMk/>
          <pc:sldMk cId="2111759444" sldId="263"/>
        </pc:sldMkLst>
      </pc:sldChg>
      <pc:sldChg chg="addSp delSp modSp mod modTransition">
        <pc:chgData name="Sarath Somanath" userId="80f8649e-076e-4493-a859-67453348c9dc" providerId="ADAL" clId="{B77D6CD9-CF3E-4BAF-A247-D5A9FE8AF78C}" dt="2024-05-22T06:37:42.817" v="47" actId="478"/>
        <pc:sldMkLst>
          <pc:docMk/>
          <pc:sldMk cId="3636590252" sldId="264"/>
        </pc:sldMkLst>
        <pc:spChg chg="add mod">
          <ac:chgData name="Sarath Somanath" userId="80f8649e-076e-4493-a859-67453348c9dc" providerId="ADAL" clId="{B77D6CD9-CF3E-4BAF-A247-D5A9FE8AF78C}" dt="2024-05-22T06:37:40.717" v="46"/>
          <ac:spMkLst>
            <pc:docMk/>
            <pc:sldMk cId="3636590252" sldId="264"/>
            <ac:spMk id="2" creationId="{B1D6C810-C507-702C-F630-ED0C75DF252E}"/>
          </ac:spMkLst>
        </pc:spChg>
        <pc:spChg chg="del">
          <ac:chgData name="Sarath Somanath" userId="80f8649e-076e-4493-a859-67453348c9dc" providerId="ADAL" clId="{B77D6CD9-CF3E-4BAF-A247-D5A9FE8AF78C}" dt="2024-05-22T06:37:42.817" v="47" actId="478"/>
          <ac:spMkLst>
            <pc:docMk/>
            <pc:sldMk cId="3636590252" sldId="264"/>
            <ac:spMk id="7" creationId="{4C8327BD-4E22-D214-DA5F-17C2631D5702}"/>
          </ac:spMkLst>
        </pc:spChg>
        <pc:grpChg chg="add mod">
          <ac:chgData name="Sarath Somanath" userId="80f8649e-076e-4493-a859-67453348c9dc" providerId="ADAL" clId="{B77D6CD9-CF3E-4BAF-A247-D5A9FE8AF78C}" dt="2024-05-22T06:37:40.717" v="46"/>
          <ac:grpSpMkLst>
            <pc:docMk/>
            <pc:sldMk cId="3636590252" sldId="264"/>
            <ac:grpSpMk id="3" creationId="{5FEA9523-299F-F61F-8E1D-ACFA1F632D90}"/>
          </ac:grpSpMkLst>
        </pc:grpChg>
        <pc:picChg chg="mod">
          <ac:chgData name="Sarath Somanath" userId="80f8649e-076e-4493-a859-67453348c9dc" providerId="ADAL" clId="{B77D6CD9-CF3E-4BAF-A247-D5A9FE8AF78C}" dt="2024-05-22T06:37:40.717" v="46"/>
          <ac:picMkLst>
            <pc:docMk/>
            <pc:sldMk cId="3636590252" sldId="264"/>
            <ac:picMk id="11" creationId="{47D0E9F6-1695-826B-4172-04B491614F3D}"/>
          </ac:picMkLst>
        </pc:picChg>
        <pc:picChg chg="mod">
          <ac:chgData name="Sarath Somanath" userId="80f8649e-076e-4493-a859-67453348c9dc" providerId="ADAL" clId="{B77D6CD9-CF3E-4BAF-A247-D5A9FE8AF78C}" dt="2024-05-22T06:37:40.717" v="46"/>
          <ac:picMkLst>
            <pc:docMk/>
            <pc:sldMk cId="3636590252" sldId="264"/>
            <ac:picMk id="12" creationId="{976DBAC3-F06D-B705-DABC-3352C1FD1E94}"/>
          </ac:picMkLst>
        </pc:picChg>
        <pc:cxnChg chg="mod">
          <ac:chgData name="Sarath Somanath" userId="80f8649e-076e-4493-a859-67453348c9dc" providerId="ADAL" clId="{B77D6CD9-CF3E-4BAF-A247-D5A9FE8AF78C}" dt="2024-05-22T06:37:40.717" v="46"/>
          <ac:cxnSpMkLst>
            <pc:docMk/>
            <pc:sldMk cId="3636590252" sldId="264"/>
            <ac:cxnSpMk id="13" creationId="{AF777414-10F1-7CFB-A4C1-1D8DAB434103}"/>
          </ac:cxnSpMkLst>
        </pc:cxnChg>
      </pc:sldChg>
      <pc:sldChg chg="addSp modSp mod modTransition setBg">
        <pc:chgData name="Sarath Somanath" userId="80f8649e-076e-4493-a859-67453348c9dc" providerId="ADAL" clId="{B77D6CD9-CF3E-4BAF-A247-D5A9FE8AF78C}" dt="2024-05-22T06:21:14.779" v="29"/>
        <pc:sldMkLst>
          <pc:docMk/>
          <pc:sldMk cId="2199477917" sldId="265"/>
        </pc:sldMkLst>
        <pc:spChg chg="add mod ord">
          <ac:chgData name="Sarath Somanath" userId="80f8649e-076e-4493-a859-67453348c9dc" providerId="ADAL" clId="{B77D6CD9-CF3E-4BAF-A247-D5A9FE8AF78C}" dt="2024-05-22T06:21:02.393" v="28" actId="2085"/>
          <ac:spMkLst>
            <pc:docMk/>
            <pc:sldMk cId="2199477917" sldId="265"/>
            <ac:spMk id="2" creationId="{C95AC2D8-AF90-1CF0-872C-D0CE61D98C6C}"/>
          </ac:spMkLst>
        </pc:spChg>
        <pc:spChg chg="mod">
          <ac:chgData name="Sarath Somanath" userId="80f8649e-076e-4493-a859-67453348c9dc" providerId="ADAL" clId="{B77D6CD9-CF3E-4BAF-A247-D5A9FE8AF78C}" dt="2024-05-22T06:20:59.425" v="27" actId="14100"/>
          <ac:spMkLst>
            <pc:docMk/>
            <pc:sldMk cId="2199477917" sldId="265"/>
            <ac:spMk id="4" creationId="{4C370B9F-168B-A64A-6F41-F113A109E09F}"/>
          </ac:spMkLst>
        </pc:spChg>
        <pc:grpChg chg="mod">
          <ac:chgData name="Sarath Somanath" userId="80f8649e-076e-4493-a859-67453348c9dc" providerId="ADAL" clId="{B77D6CD9-CF3E-4BAF-A247-D5A9FE8AF78C}" dt="2024-05-22T06:20:50.470" v="24" actId="1076"/>
          <ac:grpSpMkLst>
            <pc:docMk/>
            <pc:sldMk cId="2199477917" sldId="265"/>
            <ac:grpSpMk id="5" creationId="{9C162661-8B5A-760C-E26C-7C603F096897}"/>
          </ac:grpSpMkLst>
        </pc:grpChg>
        <pc:picChg chg="mod">
          <ac:chgData name="Sarath Somanath" userId="80f8649e-076e-4493-a859-67453348c9dc" providerId="ADAL" clId="{B77D6CD9-CF3E-4BAF-A247-D5A9FE8AF78C}" dt="2024-05-22T06:20:50.470" v="24" actId="1076"/>
          <ac:picMkLst>
            <pc:docMk/>
            <pc:sldMk cId="2199477917" sldId="265"/>
            <ac:picMk id="6" creationId="{0F9AFA2E-4052-8199-3C67-FD1BEE325EB1}"/>
          </ac:picMkLst>
        </pc:picChg>
        <pc:picChg chg="mod">
          <ac:chgData name="Sarath Somanath" userId="80f8649e-076e-4493-a859-67453348c9dc" providerId="ADAL" clId="{B77D6CD9-CF3E-4BAF-A247-D5A9FE8AF78C}" dt="2024-05-22T06:20:50.470" v="24" actId="1076"/>
          <ac:picMkLst>
            <pc:docMk/>
            <pc:sldMk cId="2199477917" sldId="265"/>
            <ac:picMk id="7" creationId="{5F8395CE-9C75-038F-7107-17F375C9828B}"/>
          </ac:picMkLst>
        </pc:picChg>
        <pc:cxnChg chg="mod">
          <ac:chgData name="Sarath Somanath" userId="80f8649e-076e-4493-a859-67453348c9dc" providerId="ADAL" clId="{B77D6CD9-CF3E-4BAF-A247-D5A9FE8AF78C}" dt="2024-05-22T06:20:50.470" v="24" actId="1076"/>
          <ac:cxnSpMkLst>
            <pc:docMk/>
            <pc:sldMk cId="2199477917" sldId="265"/>
            <ac:cxnSpMk id="8" creationId="{9E051DF2-DD92-1971-9809-D07C17FDF789}"/>
          </ac:cxnSpMkLst>
        </pc:cxnChg>
      </pc:sldChg>
      <pc:sldChg chg="addSp delSp modSp mod modTransition">
        <pc:chgData name="Sarath Somanath" userId="80f8649e-076e-4493-a859-67453348c9dc" providerId="ADAL" clId="{B77D6CD9-CF3E-4BAF-A247-D5A9FE8AF78C}" dt="2024-05-22T06:38:55.135" v="53" actId="207"/>
        <pc:sldMkLst>
          <pc:docMk/>
          <pc:sldMk cId="3652029176" sldId="266"/>
        </pc:sldMkLst>
        <pc:spChg chg="add mod">
          <ac:chgData name="Sarath Somanath" userId="80f8649e-076e-4493-a859-67453348c9dc" providerId="ADAL" clId="{B77D6CD9-CF3E-4BAF-A247-D5A9FE8AF78C}" dt="2024-05-22T06:38:55.135" v="53" actId="207"/>
          <ac:spMkLst>
            <pc:docMk/>
            <pc:sldMk cId="3652029176" sldId="266"/>
            <ac:spMk id="2" creationId="{4E4CD99F-BD3F-7131-964D-3A394E6B485C}"/>
          </ac:spMkLst>
        </pc:spChg>
        <pc:spChg chg="del">
          <ac:chgData name="Sarath Somanath" userId="80f8649e-076e-4493-a859-67453348c9dc" providerId="ADAL" clId="{B77D6CD9-CF3E-4BAF-A247-D5A9FE8AF78C}" dt="2024-05-22T06:38:48.993" v="51" actId="478"/>
          <ac:spMkLst>
            <pc:docMk/>
            <pc:sldMk cId="3652029176" sldId="266"/>
            <ac:spMk id="9" creationId="{0740A987-F38E-09F6-193C-133D8EC9594F}"/>
          </ac:spMkLst>
        </pc:spChg>
      </pc:sldChg>
      <pc:sldChg chg="addSp delSp modSp mod modTransition">
        <pc:chgData name="Sarath Somanath" userId="80f8649e-076e-4493-a859-67453348c9dc" providerId="ADAL" clId="{B77D6CD9-CF3E-4BAF-A247-D5A9FE8AF78C}" dt="2024-05-22T06:37:45.578" v="49"/>
        <pc:sldMkLst>
          <pc:docMk/>
          <pc:sldMk cId="455976958" sldId="267"/>
        </pc:sldMkLst>
        <pc:spChg chg="add mod">
          <ac:chgData name="Sarath Somanath" userId="80f8649e-076e-4493-a859-67453348c9dc" providerId="ADAL" clId="{B77D6CD9-CF3E-4BAF-A247-D5A9FE8AF78C}" dt="2024-05-22T06:37:45.578" v="49"/>
          <ac:spMkLst>
            <pc:docMk/>
            <pc:sldMk cId="455976958" sldId="267"/>
            <ac:spMk id="2" creationId="{19A7BEE2-D876-DEE5-41EE-BBD814823DF6}"/>
          </ac:spMkLst>
        </pc:spChg>
        <pc:spChg chg="del">
          <ac:chgData name="Sarath Somanath" userId="80f8649e-076e-4493-a859-67453348c9dc" providerId="ADAL" clId="{B77D6CD9-CF3E-4BAF-A247-D5A9FE8AF78C}" dt="2024-05-22T06:37:45.207" v="48" actId="478"/>
          <ac:spMkLst>
            <pc:docMk/>
            <pc:sldMk cId="455976958" sldId="267"/>
            <ac:spMk id="4" creationId="{22DEC4EB-F108-C173-840D-0002159F543D}"/>
          </ac:spMkLst>
        </pc:spChg>
        <pc:grpChg chg="add mod">
          <ac:chgData name="Sarath Somanath" userId="80f8649e-076e-4493-a859-67453348c9dc" providerId="ADAL" clId="{B77D6CD9-CF3E-4BAF-A247-D5A9FE8AF78C}" dt="2024-05-22T06:37:45.578" v="49"/>
          <ac:grpSpMkLst>
            <pc:docMk/>
            <pc:sldMk cId="455976958" sldId="267"/>
            <ac:grpSpMk id="3" creationId="{4188413F-1746-4033-AF23-63887F6B7BA5}"/>
          </ac:grpSpMkLst>
        </pc:grpChg>
        <pc:picChg chg="mod">
          <ac:chgData name="Sarath Somanath" userId="80f8649e-076e-4493-a859-67453348c9dc" providerId="ADAL" clId="{B77D6CD9-CF3E-4BAF-A247-D5A9FE8AF78C}" dt="2024-05-22T06:37:45.578" v="49"/>
          <ac:picMkLst>
            <pc:docMk/>
            <pc:sldMk cId="455976958" sldId="267"/>
            <ac:picMk id="5" creationId="{2C78FA27-43D7-BB50-D88E-6569E46425C5}"/>
          </ac:picMkLst>
        </pc:picChg>
        <pc:picChg chg="mod">
          <ac:chgData name="Sarath Somanath" userId="80f8649e-076e-4493-a859-67453348c9dc" providerId="ADAL" clId="{B77D6CD9-CF3E-4BAF-A247-D5A9FE8AF78C}" dt="2024-05-22T06:37:45.578" v="49"/>
          <ac:picMkLst>
            <pc:docMk/>
            <pc:sldMk cId="455976958" sldId="267"/>
            <ac:picMk id="6" creationId="{E34728BF-885E-F398-410D-E70C9A135B34}"/>
          </ac:picMkLst>
        </pc:picChg>
        <pc:cxnChg chg="mod">
          <ac:chgData name="Sarath Somanath" userId="80f8649e-076e-4493-a859-67453348c9dc" providerId="ADAL" clId="{B77D6CD9-CF3E-4BAF-A247-D5A9FE8AF78C}" dt="2024-05-22T06:37:45.578" v="49"/>
          <ac:cxnSpMkLst>
            <pc:docMk/>
            <pc:sldMk cId="455976958" sldId="267"/>
            <ac:cxnSpMk id="7" creationId="{DE621AAA-D5FC-2A8C-FABE-503B00FA0FF1}"/>
          </ac:cxnSpMkLst>
        </pc:cxnChg>
      </pc:sldChg>
    </pc:docChg>
  </pc:docChgLst>
  <pc:docChgLst>
    <pc:chgData name="Sarath Somanath" userId="80f8649e-076e-4493-a859-67453348c9dc" providerId="ADAL" clId="{C0AF1D73-3205-4E54-992E-694C952438F7}"/>
    <pc:docChg chg="undo custSel addSld delSld modSld sldOrd">
      <pc:chgData name="Sarath Somanath" userId="80f8649e-076e-4493-a859-67453348c9dc" providerId="ADAL" clId="{C0AF1D73-3205-4E54-992E-694C952438F7}" dt="2024-05-29T09:57:44.033" v="192"/>
      <pc:docMkLst>
        <pc:docMk/>
      </pc:docMkLst>
      <pc:sldChg chg="modTransition setBg">
        <pc:chgData name="Sarath Somanath" userId="80f8649e-076e-4493-a859-67453348c9dc" providerId="ADAL" clId="{C0AF1D73-3205-4E54-992E-694C952438F7}" dt="2024-05-29T09:56:36.672" v="186"/>
        <pc:sldMkLst>
          <pc:docMk/>
          <pc:sldMk cId="455405738" sldId="256"/>
        </pc:sldMkLst>
      </pc:sldChg>
      <pc:sldChg chg="addSp modSp mod modTransition">
        <pc:chgData name="Sarath Somanath" userId="80f8649e-076e-4493-a859-67453348c9dc" providerId="ADAL" clId="{C0AF1D73-3205-4E54-992E-694C952438F7}" dt="2024-05-23T10:13:43.625" v="184"/>
        <pc:sldMkLst>
          <pc:docMk/>
          <pc:sldMk cId="3069069495" sldId="257"/>
        </pc:sldMkLst>
        <pc:spChg chg="mod">
          <ac:chgData name="Sarath Somanath" userId="80f8649e-076e-4493-a859-67453348c9dc" providerId="ADAL" clId="{C0AF1D73-3205-4E54-992E-694C952438F7}" dt="2024-05-22T08:55:55.983" v="160" actId="20577"/>
          <ac:spMkLst>
            <pc:docMk/>
            <pc:sldMk cId="3069069495" sldId="257"/>
            <ac:spMk id="5" creationId="{67122479-02D4-60ED-F9CE-E3259F8A8851}"/>
          </ac:spMkLst>
        </pc:spChg>
        <pc:grpChg chg="add mod">
          <ac:chgData name="Sarath Somanath" userId="80f8649e-076e-4493-a859-67453348c9dc" providerId="ADAL" clId="{C0AF1D73-3205-4E54-992E-694C952438F7}" dt="2024-05-23T10:12:52.310" v="177"/>
          <ac:grpSpMkLst>
            <pc:docMk/>
            <pc:sldMk cId="3069069495" sldId="257"/>
            <ac:grpSpMk id="2" creationId="{7CDB6B8B-B036-DF3C-AFBD-FF595B048C03}"/>
          </ac:grpSpMkLst>
        </pc:grpChg>
        <pc:graphicFrameChg chg="mod modGraphic">
          <ac:chgData name="Sarath Somanath" userId="80f8649e-076e-4493-a859-67453348c9dc" providerId="ADAL" clId="{C0AF1D73-3205-4E54-992E-694C952438F7}" dt="2024-05-22T06:40:35.521" v="9" actId="20577"/>
          <ac:graphicFrameMkLst>
            <pc:docMk/>
            <pc:sldMk cId="3069069495" sldId="257"/>
            <ac:graphicFrameMk id="4" creationId="{1937D552-7D27-759A-C83B-D208DE06C5E6}"/>
          </ac:graphicFrameMkLst>
        </pc:graphicFrameChg>
        <pc:picChg chg="mod">
          <ac:chgData name="Sarath Somanath" userId="80f8649e-076e-4493-a859-67453348c9dc" providerId="ADAL" clId="{C0AF1D73-3205-4E54-992E-694C952438F7}" dt="2024-05-23T10:12:52.310" v="177"/>
          <ac:picMkLst>
            <pc:docMk/>
            <pc:sldMk cId="3069069495" sldId="257"/>
            <ac:picMk id="3" creationId="{F159DD70-1F64-0DBB-5CC9-C27E73FEBB92}"/>
          </ac:picMkLst>
        </pc:picChg>
        <pc:picChg chg="mod">
          <ac:chgData name="Sarath Somanath" userId="80f8649e-076e-4493-a859-67453348c9dc" providerId="ADAL" clId="{C0AF1D73-3205-4E54-992E-694C952438F7}" dt="2024-05-23T10:12:52.310" v="177"/>
          <ac:picMkLst>
            <pc:docMk/>
            <pc:sldMk cId="3069069495" sldId="257"/>
            <ac:picMk id="6" creationId="{52675E91-4D8A-EE91-2881-34C959C130C0}"/>
          </ac:picMkLst>
        </pc:picChg>
        <pc:cxnChg chg="mod">
          <ac:chgData name="Sarath Somanath" userId="80f8649e-076e-4493-a859-67453348c9dc" providerId="ADAL" clId="{C0AF1D73-3205-4E54-992E-694C952438F7}" dt="2024-05-23T10:12:52.310" v="177"/>
          <ac:cxnSpMkLst>
            <pc:docMk/>
            <pc:sldMk cId="3069069495" sldId="257"/>
            <ac:cxnSpMk id="7" creationId="{B66694A6-45DA-6349-2FF1-9902EAA1E886}"/>
          </ac:cxnSpMkLst>
        </pc:cxnChg>
      </pc:sldChg>
      <pc:sldChg chg="addSp delSp modSp mod ord modTransition setBg chgLayout">
        <pc:chgData name="Sarath Somanath" userId="80f8649e-076e-4493-a859-67453348c9dc" providerId="ADAL" clId="{C0AF1D73-3205-4E54-992E-694C952438F7}" dt="2024-05-29T09:57:18.681" v="188"/>
        <pc:sldMkLst>
          <pc:docMk/>
          <pc:sldMk cId="606642835" sldId="258"/>
        </pc:sldMkLst>
        <pc:spChg chg="add mod">
          <ac:chgData name="Sarath Somanath" userId="80f8649e-076e-4493-a859-67453348c9dc" providerId="ADAL" clId="{C0AF1D73-3205-4E54-992E-694C952438F7}" dt="2024-05-22T08:55:42.033" v="157" actId="1076"/>
          <ac:spMkLst>
            <pc:docMk/>
            <pc:sldMk cId="606642835" sldId="258"/>
            <ac:spMk id="2" creationId="{2B429E12-F88C-B23F-84C0-9BAB636ED664}"/>
          </ac:spMkLst>
        </pc:spChg>
        <pc:spChg chg="add del mod ord">
          <ac:chgData name="Sarath Somanath" userId="80f8649e-076e-4493-a859-67453348c9dc" providerId="ADAL" clId="{C0AF1D73-3205-4E54-992E-694C952438F7}" dt="2024-05-22T06:40:56.885" v="13" actId="6264"/>
          <ac:spMkLst>
            <pc:docMk/>
            <pc:sldMk cId="606642835" sldId="258"/>
            <ac:spMk id="2" creationId="{6E716FB8-275D-D2FB-D993-622485754747}"/>
          </ac:spMkLst>
        </pc:spChg>
        <pc:spChg chg="add del mod ord">
          <ac:chgData name="Sarath Somanath" userId="80f8649e-076e-4493-a859-67453348c9dc" providerId="ADAL" clId="{C0AF1D73-3205-4E54-992E-694C952438F7}" dt="2024-05-22T06:40:56.885" v="13" actId="6264"/>
          <ac:spMkLst>
            <pc:docMk/>
            <pc:sldMk cId="606642835" sldId="258"/>
            <ac:spMk id="3" creationId="{BB286FE9-1665-1ACB-5108-B52D9AFEA90B}"/>
          </ac:spMkLst>
        </pc:spChg>
        <pc:spChg chg="add del mod">
          <ac:chgData name="Sarath Somanath" userId="80f8649e-076e-4493-a859-67453348c9dc" providerId="ADAL" clId="{C0AF1D73-3205-4E54-992E-694C952438F7}" dt="2024-05-22T06:41:30.265" v="22" actId="478"/>
          <ac:spMkLst>
            <pc:docMk/>
            <pc:sldMk cId="606642835" sldId="258"/>
            <ac:spMk id="4" creationId="{4C370B9F-168B-A64A-6F41-F113A109E09F}"/>
          </ac:spMkLst>
        </pc:spChg>
        <pc:spChg chg="add mod">
          <ac:chgData name="Sarath Somanath" userId="80f8649e-076e-4493-a859-67453348c9dc" providerId="ADAL" clId="{C0AF1D73-3205-4E54-992E-694C952438F7}" dt="2024-05-22T06:41:18.835" v="18"/>
          <ac:spMkLst>
            <pc:docMk/>
            <pc:sldMk cId="606642835" sldId="258"/>
            <ac:spMk id="5" creationId="{78D87E74-70B9-755C-1085-18630B6F8DEC}"/>
          </ac:spMkLst>
        </pc:spChg>
        <pc:spChg chg="add mod">
          <ac:chgData name="Sarath Somanath" userId="80f8649e-076e-4493-a859-67453348c9dc" providerId="ADAL" clId="{C0AF1D73-3205-4E54-992E-694C952438F7}" dt="2024-05-22T06:41:25.109" v="19"/>
          <ac:spMkLst>
            <pc:docMk/>
            <pc:sldMk cId="606642835" sldId="258"/>
            <ac:spMk id="6" creationId="{99A53DC7-533A-504A-901B-F9AF5FA4BBD5}"/>
          </ac:spMkLst>
        </pc:spChg>
        <pc:grpChg chg="add mod">
          <ac:chgData name="Sarath Somanath" userId="80f8649e-076e-4493-a859-67453348c9dc" providerId="ADAL" clId="{C0AF1D73-3205-4E54-992E-694C952438F7}" dt="2024-05-22T08:55:43.503" v="158" actId="1076"/>
          <ac:grpSpMkLst>
            <pc:docMk/>
            <pc:sldMk cId="606642835" sldId="258"/>
            <ac:grpSpMk id="7" creationId="{74772A6F-4669-3AD3-B2BF-ADFDE82935EC}"/>
          </ac:grpSpMkLst>
        </pc:grpChg>
        <pc:grpChg chg="del">
          <ac:chgData name="Sarath Somanath" userId="80f8649e-076e-4493-a859-67453348c9dc" providerId="ADAL" clId="{C0AF1D73-3205-4E54-992E-694C952438F7}" dt="2024-05-22T06:41:18.475" v="17" actId="478"/>
          <ac:grpSpMkLst>
            <pc:docMk/>
            <pc:sldMk cId="606642835" sldId="258"/>
            <ac:grpSpMk id="10" creationId="{83CCD1CD-89A1-6FB2-198D-A84459268B81}"/>
          </ac:grpSpMkLst>
        </pc:grpChg>
        <pc:picChg chg="mod">
          <ac:chgData name="Sarath Somanath" userId="80f8649e-076e-4493-a859-67453348c9dc" providerId="ADAL" clId="{C0AF1D73-3205-4E54-992E-694C952438F7}" dt="2024-05-22T08:55:43.503" v="158" actId="1076"/>
          <ac:picMkLst>
            <pc:docMk/>
            <pc:sldMk cId="606642835" sldId="258"/>
            <ac:picMk id="8" creationId="{6B3B1E59-01AC-5953-A415-E84DA30482B7}"/>
          </ac:picMkLst>
        </pc:picChg>
        <pc:picChg chg="mod">
          <ac:chgData name="Sarath Somanath" userId="80f8649e-076e-4493-a859-67453348c9dc" providerId="ADAL" clId="{C0AF1D73-3205-4E54-992E-694C952438F7}" dt="2024-05-22T08:55:43.503" v="158" actId="1076"/>
          <ac:picMkLst>
            <pc:docMk/>
            <pc:sldMk cId="606642835" sldId="258"/>
            <ac:picMk id="9" creationId="{932565B2-471D-3394-2B55-5ED289D5C60C}"/>
          </ac:picMkLst>
        </pc:picChg>
        <pc:cxnChg chg="mod">
          <ac:chgData name="Sarath Somanath" userId="80f8649e-076e-4493-a859-67453348c9dc" providerId="ADAL" clId="{C0AF1D73-3205-4E54-992E-694C952438F7}" dt="2024-05-22T08:55:43.503" v="158" actId="1076"/>
          <ac:cxnSpMkLst>
            <pc:docMk/>
            <pc:sldMk cId="606642835" sldId="258"/>
            <ac:cxnSpMk id="14" creationId="{F169DBFF-72F9-0D24-41F7-56C9EF4AC9C8}"/>
          </ac:cxnSpMkLst>
        </pc:cxnChg>
      </pc:sldChg>
      <pc:sldChg chg="addSp delSp modSp mod modTransition modNotesTx">
        <pc:chgData name="Sarath Somanath" userId="80f8649e-076e-4493-a859-67453348c9dc" providerId="ADAL" clId="{C0AF1D73-3205-4E54-992E-694C952438F7}" dt="2024-05-23T10:13:43.625" v="184"/>
        <pc:sldMkLst>
          <pc:docMk/>
          <pc:sldMk cId="3890941610" sldId="259"/>
        </pc:sldMkLst>
        <pc:spChg chg="mod">
          <ac:chgData name="Sarath Somanath" userId="80f8649e-076e-4493-a859-67453348c9dc" providerId="ADAL" clId="{C0AF1D73-3205-4E54-992E-694C952438F7}" dt="2024-05-22T06:46:43.646" v="49" actId="14100"/>
          <ac:spMkLst>
            <pc:docMk/>
            <pc:sldMk cId="3890941610" sldId="259"/>
            <ac:spMk id="4" creationId="{E122D9BD-A208-5832-A5C4-53FB7863AC16}"/>
          </ac:spMkLst>
        </pc:spChg>
        <pc:spChg chg="del">
          <ac:chgData name="Sarath Somanath" userId="80f8649e-076e-4493-a859-67453348c9dc" providerId="ADAL" clId="{C0AF1D73-3205-4E54-992E-694C952438F7}" dt="2024-05-22T06:42:00.603" v="27" actId="478"/>
          <ac:spMkLst>
            <pc:docMk/>
            <pc:sldMk cId="3890941610" sldId="259"/>
            <ac:spMk id="5" creationId="{F63E6EF0-235F-C031-E383-A68740E81688}"/>
          </ac:spMkLst>
        </pc:spChg>
        <pc:spChg chg="mod">
          <ac:chgData name="Sarath Somanath" userId="80f8649e-076e-4493-a859-67453348c9dc" providerId="ADAL" clId="{C0AF1D73-3205-4E54-992E-694C952438F7}" dt="2024-05-22T09:40:27.631" v="172" actId="20577"/>
          <ac:spMkLst>
            <pc:docMk/>
            <pc:sldMk cId="3890941610" sldId="259"/>
            <ac:spMk id="6" creationId="{6B21C7D4-203E-35A4-1184-51A9757E693E}"/>
          </ac:spMkLst>
        </pc:spChg>
        <pc:spChg chg="add mod ord">
          <ac:chgData name="Sarath Somanath" userId="80f8649e-076e-4493-a859-67453348c9dc" providerId="ADAL" clId="{C0AF1D73-3205-4E54-992E-694C952438F7}" dt="2024-05-22T06:46:34.398" v="48" actId="14100"/>
          <ac:spMkLst>
            <pc:docMk/>
            <pc:sldMk cId="3890941610" sldId="259"/>
            <ac:spMk id="10" creationId="{B9E26359-BE91-57C0-B46E-25D21F42E275}"/>
          </ac:spMkLst>
        </pc:spChg>
        <pc:grpChg chg="add mod">
          <ac:chgData name="Sarath Somanath" userId="80f8649e-076e-4493-a859-67453348c9dc" providerId="ADAL" clId="{C0AF1D73-3205-4E54-992E-694C952438F7}" dt="2024-05-23T10:13:04.385" v="179"/>
          <ac:grpSpMkLst>
            <pc:docMk/>
            <pc:sldMk cId="3890941610" sldId="259"/>
            <ac:grpSpMk id="5" creationId="{5D84076E-E6F1-185B-1B01-8A107BC969A2}"/>
          </ac:grpSpMkLst>
        </pc:grpChg>
        <pc:picChg chg="add mod">
          <ac:chgData name="Sarath Somanath" userId="80f8649e-076e-4493-a859-67453348c9dc" providerId="ADAL" clId="{C0AF1D73-3205-4E54-992E-694C952438F7}" dt="2024-05-22T06:45:51.389" v="40" actId="167"/>
          <ac:picMkLst>
            <pc:docMk/>
            <pc:sldMk cId="3890941610" sldId="259"/>
            <ac:picMk id="9" creationId="{7D673CD5-AC74-C87B-570E-0732FD302F88}"/>
          </ac:picMkLst>
        </pc:picChg>
        <pc:picChg chg="mod">
          <ac:chgData name="Sarath Somanath" userId="80f8649e-076e-4493-a859-67453348c9dc" providerId="ADAL" clId="{C0AF1D73-3205-4E54-992E-694C952438F7}" dt="2024-05-23T10:13:04.385" v="179"/>
          <ac:picMkLst>
            <pc:docMk/>
            <pc:sldMk cId="3890941610" sldId="259"/>
            <ac:picMk id="11" creationId="{7D6B1D19-63E5-E9DD-73D3-5370BD40CAA5}"/>
          </ac:picMkLst>
        </pc:picChg>
        <pc:picChg chg="mod">
          <ac:chgData name="Sarath Somanath" userId="80f8649e-076e-4493-a859-67453348c9dc" providerId="ADAL" clId="{C0AF1D73-3205-4E54-992E-694C952438F7}" dt="2024-05-23T10:13:04.385" v="179"/>
          <ac:picMkLst>
            <pc:docMk/>
            <pc:sldMk cId="3890941610" sldId="259"/>
            <ac:picMk id="12" creationId="{11DAFDCA-615F-3B37-AF12-95819B7B0279}"/>
          </ac:picMkLst>
        </pc:picChg>
        <pc:picChg chg="del">
          <ac:chgData name="Sarath Somanath" userId="80f8649e-076e-4493-a859-67453348c9dc" providerId="ADAL" clId="{C0AF1D73-3205-4E54-992E-694C952438F7}" dt="2024-05-22T06:41:47.406" v="23" actId="478"/>
          <ac:picMkLst>
            <pc:docMk/>
            <pc:sldMk cId="3890941610" sldId="259"/>
            <ac:picMk id="2050" creationId="{CC0D936A-6787-FF3E-C78B-821EAF33BD99}"/>
          </ac:picMkLst>
        </pc:picChg>
        <pc:cxnChg chg="mod">
          <ac:chgData name="Sarath Somanath" userId="80f8649e-076e-4493-a859-67453348c9dc" providerId="ADAL" clId="{C0AF1D73-3205-4E54-992E-694C952438F7}" dt="2024-05-23T10:13:04.385" v="179"/>
          <ac:cxnSpMkLst>
            <pc:docMk/>
            <pc:sldMk cId="3890941610" sldId="259"/>
            <ac:cxnSpMk id="13" creationId="{25758FD2-C0E9-5F41-6C5D-2E124B4CE859}"/>
          </ac:cxnSpMkLst>
        </pc:cxnChg>
      </pc:sldChg>
      <pc:sldChg chg="addSp delSp modSp mod modTransition delAnim modAnim">
        <pc:chgData name="Sarath Somanath" userId="80f8649e-076e-4493-a859-67453348c9dc" providerId="ADAL" clId="{C0AF1D73-3205-4E54-992E-694C952438F7}" dt="2024-05-23T10:13:43.625" v="184"/>
        <pc:sldMkLst>
          <pc:docMk/>
          <pc:sldMk cId="4239511263" sldId="260"/>
        </pc:sldMkLst>
        <pc:spChg chg="mod">
          <ac:chgData name="Sarath Somanath" userId="80f8649e-076e-4493-a859-67453348c9dc" providerId="ADAL" clId="{C0AF1D73-3205-4E54-992E-694C952438F7}" dt="2024-05-22T09:40:33.714" v="173"/>
          <ac:spMkLst>
            <pc:docMk/>
            <pc:sldMk cId="4239511263" sldId="260"/>
            <ac:spMk id="2" creationId="{7DE92A8B-D09C-B5B8-2401-5F8AA0906911}"/>
          </ac:spMkLst>
        </pc:spChg>
        <pc:spChg chg="mod">
          <ac:chgData name="Sarath Somanath" userId="80f8649e-076e-4493-a859-67453348c9dc" providerId="ADAL" clId="{C0AF1D73-3205-4E54-992E-694C952438F7}" dt="2024-05-22T06:50:20.566" v="55" actId="1076"/>
          <ac:spMkLst>
            <pc:docMk/>
            <pc:sldMk cId="4239511263" sldId="260"/>
            <ac:spMk id="12" creationId="{3A9ED326-F64E-DD28-3737-DFCEA3ECA99E}"/>
          </ac:spMkLst>
        </pc:spChg>
        <pc:grpChg chg="add mod">
          <ac:chgData name="Sarath Somanath" userId="80f8649e-076e-4493-a859-67453348c9dc" providerId="ADAL" clId="{C0AF1D73-3205-4E54-992E-694C952438F7}" dt="2024-05-23T10:13:06.240" v="180"/>
          <ac:grpSpMkLst>
            <pc:docMk/>
            <pc:sldMk cId="4239511263" sldId="260"/>
            <ac:grpSpMk id="8" creationId="{8DB7EE39-6C44-276E-C312-1AF59328FD5A}"/>
          </ac:grpSpMkLst>
        </pc:grpChg>
        <pc:picChg chg="add mod">
          <ac:chgData name="Sarath Somanath" userId="80f8649e-076e-4493-a859-67453348c9dc" providerId="ADAL" clId="{C0AF1D73-3205-4E54-992E-694C952438F7}" dt="2024-05-22T06:50:03.947" v="51"/>
          <ac:picMkLst>
            <pc:docMk/>
            <pc:sldMk cId="4239511263" sldId="260"/>
            <ac:picMk id="7" creationId="{0089EE0B-06D9-E14E-1804-5181A2CF909F}"/>
          </ac:picMkLst>
        </pc:picChg>
        <pc:picChg chg="mod">
          <ac:chgData name="Sarath Somanath" userId="80f8649e-076e-4493-a859-67453348c9dc" providerId="ADAL" clId="{C0AF1D73-3205-4E54-992E-694C952438F7}" dt="2024-05-23T10:13:06.240" v="180"/>
          <ac:picMkLst>
            <pc:docMk/>
            <pc:sldMk cId="4239511263" sldId="260"/>
            <ac:picMk id="9" creationId="{A81AC44F-F972-8545-8CD4-805CAC61124B}"/>
          </ac:picMkLst>
        </pc:picChg>
        <pc:picChg chg="mod">
          <ac:chgData name="Sarath Somanath" userId="80f8649e-076e-4493-a859-67453348c9dc" providerId="ADAL" clId="{C0AF1D73-3205-4E54-992E-694C952438F7}" dt="2024-05-23T10:13:06.240" v="180"/>
          <ac:picMkLst>
            <pc:docMk/>
            <pc:sldMk cId="4239511263" sldId="260"/>
            <ac:picMk id="10" creationId="{7FD0FD4C-7E59-CAD2-F4FD-BF169E459226}"/>
          </ac:picMkLst>
        </pc:picChg>
        <pc:picChg chg="del">
          <ac:chgData name="Sarath Somanath" userId="80f8649e-076e-4493-a859-67453348c9dc" providerId="ADAL" clId="{C0AF1D73-3205-4E54-992E-694C952438F7}" dt="2024-05-22T06:50:00.997" v="50" actId="478"/>
          <ac:picMkLst>
            <pc:docMk/>
            <pc:sldMk cId="4239511263" sldId="260"/>
            <ac:picMk id="14" creationId="{FDA671B0-0424-86B8-ACD8-55279BEDC00E}"/>
          </ac:picMkLst>
        </pc:picChg>
        <pc:cxnChg chg="mod">
          <ac:chgData name="Sarath Somanath" userId="80f8649e-076e-4493-a859-67453348c9dc" providerId="ADAL" clId="{C0AF1D73-3205-4E54-992E-694C952438F7}" dt="2024-05-23T10:13:06.240" v="180"/>
          <ac:cxnSpMkLst>
            <pc:docMk/>
            <pc:sldMk cId="4239511263" sldId="260"/>
            <ac:cxnSpMk id="11" creationId="{83389D88-6E2D-75C1-6CF1-E3F66B7ADFD2}"/>
          </ac:cxnSpMkLst>
        </pc:cxnChg>
      </pc:sldChg>
      <pc:sldChg chg="addSp delSp modSp mod modTransition setBg modNotesTx">
        <pc:chgData name="Sarath Somanath" userId="80f8649e-076e-4493-a859-67453348c9dc" providerId="ADAL" clId="{C0AF1D73-3205-4E54-992E-694C952438F7}" dt="2024-05-23T10:13:43.625" v="184"/>
        <pc:sldMkLst>
          <pc:docMk/>
          <pc:sldMk cId="599213036" sldId="261"/>
        </pc:sldMkLst>
        <pc:spChg chg="del">
          <ac:chgData name="Sarath Somanath" userId="80f8649e-076e-4493-a859-67453348c9dc" providerId="ADAL" clId="{C0AF1D73-3205-4E54-992E-694C952438F7}" dt="2024-05-22T06:51:16.795" v="60" actId="478"/>
          <ac:spMkLst>
            <pc:docMk/>
            <pc:sldMk cId="599213036" sldId="261"/>
            <ac:spMk id="2" creationId="{1C86169C-E009-F687-D80E-074E4C250ED2}"/>
          </ac:spMkLst>
        </pc:spChg>
        <pc:spChg chg="mod">
          <ac:chgData name="Sarath Somanath" userId="80f8649e-076e-4493-a859-67453348c9dc" providerId="ADAL" clId="{C0AF1D73-3205-4E54-992E-694C952438F7}" dt="2024-05-22T06:53:50.990" v="78" actId="1076"/>
          <ac:spMkLst>
            <pc:docMk/>
            <pc:sldMk cId="599213036" sldId="261"/>
            <ac:spMk id="5" creationId="{6C204631-5F6D-DEB4-6BCF-5EF5D234A30C}"/>
          </ac:spMkLst>
        </pc:spChg>
        <pc:spChg chg="add mod">
          <ac:chgData name="Sarath Somanath" userId="80f8649e-076e-4493-a859-67453348c9dc" providerId="ADAL" clId="{C0AF1D73-3205-4E54-992E-694C952438F7}" dt="2024-05-22T09:40:39.950" v="174"/>
          <ac:spMkLst>
            <pc:docMk/>
            <pc:sldMk cId="599213036" sldId="261"/>
            <ac:spMk id="6" creationId="{2FED0BA7-575B-4172-03E9-1427D5AFCDB5}"/>
          </ac:spMkLst>
        </pc:spChg>
        <pc:grpChg chg="add mod">
          <ac:chgData name="Sarath Somanath" userId="80f8649e-076e-4493-a859-67453348c9dc" providerId="ADAL" clId="{C0AF1D73-3205-4E54-992E-694C952438F7}" dt="2024-05-23T10:12:54.668" v="178"/>
          <ac:grpSpMkLst>
            <pc:docMk/>
            <pc:sldMk cId="599213036" sldId="261"/>
            <ac:grpSpMk id="2" creationId="{0E53E612-E53B-E972-0E58-2FF2CBDCF725}"/>
          </ac:grpSpMkLst>
        </pc:grpChg>
        <pc:grpChg chg="mod">
          <ac:chgData name="Sarath Somanath" userId="80f8649e-076e-4493-a859-67453348c9dc" providerId="ADAL" clId="{C0AF1D73-3205-4E54-992E-694C952438F7}" dt="2024-05-22T06:52:42.941" v="65" actId="14826"/>
          <ac:grpSpMkLst>
            <pc:docMk/>
            <pc:sldMk cId="599213036" sldId="261"/>
            <ac:grpSpMk id="3" creationId="{C9DB332F-5147-93E3-9CAE-F923367D3A62}"/>
          </ac:grpSpMkLst>
        </pc:grpChg>
        <pc:picChg chg="del">
          <ac:chgData name="Sarath Somanath" userId="80f8649e-076e-4493-a859-67453348c9dc" providerId="ADAL" clId="{C0AF1D73-3205-4E54-992E-694C952438F7}" dt="2024-05-22T06:51:48.947" v="62" actId="478"/>
          <ac:picMkLst>
            <pc:docMk/>
            <pc:sldMk cId="599213036" sldId="261"/>
            <ac:picMk id="4" creationId="{1E47B13A-E43E-D367-B9CD-122A8E7532C8}"/>
          </ac:picMkLst>
        </pc:picChg>
        <pc:picChg chg="mod">
          <ac:chgData name="Sarath Somanath" userId="80f8649e-076e-4493-a859-67453348c9dc" providerId="ADAL" clId="{C0AF1D73-3205-4E54-992E-694C952438F7}" dt="2024-05-23T10:12:54.668" v="178"/>
          <ac:picMkLst>
            <pc:docMk/>
            <pc:sldMk cId="599213036" sldId="261"/>
            <ac:picMk id="4" creationId="{753E25C3-0602-9D77-68C6-1193D2502810}"/>
          </ac:picMkLst>
        </pc:picChg>
        <pc:picChg chg="mod">
          <ac:chgData name="Sarath Somanath" userId="80f8649e-076e-4493-a859-67453348c9dc" providerId="ADAL" clId="{C0AF1D73-3205-4E54-992E-694C952438F7}" dt="2024-05-22T06:52:42.941" v="65" actId="14826"/>
          <ac:picMkLst>
            <pc:docMk/>
            <pc:sldMk cId="599213036" sldId="261"/>
            <ac:picMk id="7" creationId="{B68F1ABA-1658-C301-7D1B-6F6E42F0DF4D}"/>
          </ac:picMkLst>
        </pc:picChg>
        <pc:picChg chg="mod">
          <ac:chgData name="Sarath Somanath" userId="80f8649e-076e-4493-a859-67453348c9dc" providerId="ADAL" clId="{C0AF1D73-3205-4E54-992E-694C952438F7}" dt="2024-05-22T06:52:42.941" v="65" actId="14826"/>
          <ac:picMkLst>
            <pc:docMk/>
            <pc:sldMk cId="599213036" sldId="261"/>
            <ac:picMk id="8" creationId="{71C5F9FA-8782-D02A-1221-8B125682F0FD}"/>
          </ac:picMkLst>
        </pc:picChg>
        <pc:picChg chg="add mod">
          <ac:chgData name="Sarath Somanath" userId="80f8649e-076e-4493-a859-67453348c9dc" providerId="ADAL" clId="{C0AF1D73-3205-4E54-992E-694C952438F7}" dt="2024-05-22T06:54:12.347" v="80" actId="14861"/>
          <ac:picMkLst>
            <pc:docMk/>
            <pc:sldMk cId="599213036" sldId="261"/>
            <ac:picMk id="10" creationId="{E5F40356-83AB-1F45-31E2-E1AE8356C14F}"/>
          </ac:picMkLst>
        </pc:picChg>
        <pc:picChg chg="add mod">
          <ac:chgData name="Sarath Somanath" userId="80f8649e-076e-4493-a859-67453348c9dc" providerId="ADAL" clId="{C0AF1D73-3205-4E54-992E-694C952438F7}" dt="2024-05-22T06:54:12.347" v="80" actId="14861"/>
          <ac:picMkLst>
            <pc:docMk/>
            <pc:sldMk cId="599213036" sldId="261"/>
            <ac:picMk id="11" creationId="{08353F46-4D00-F4C5-4DC8-C89D92095496}"/>
          </ac:picMkLst>
        </pc:picChg>
        <pc:picChg chg="add mod">
          <ac:chgData name="Sarath Somanath" userId="80f8649e-076e-4493-a859-67453348c9dc" providerId="ADAL" clId="{C0AF1D73-3205-4E54-992E-694C952438F7}" dt="2024-05-22T06:54:12.347" v="80" actId="14861"/>
          <ac:picMkLst>
            <pc:docMk/>
            <pc:sldMk cId="599213036" sldId="261"/>
            <ac:picMk id="12" creationId="{03115AB5-08DB-EE71-6504-9894E6688595}"/>
          </ac:picMkLst>
        </pc:picChg>
        <pc:picChg chg="mod">
          <ac:chgData name="Sarath Somanath" userId="80f8649e-076e-4493-a859-67453348c9dc" providerId="ADAL" clId="{C0AF1D73-3205-4E54-992E-694C952438F7}" dt="2024-05-23T10:12:54.668" v="178"/>
          <ac:picMkLst>
            <pc:docMk/>
            <pc:sldMk cId="599213036" sldId="261"/>
            <ac:picMk id="13" creationId="{E93012D4-D8BB-C2D0-FF3D-5312D3435EDD}"/>
          </ac:picMkLst>
        </pc:picChg>
        <pc:cxnChg chg="mod">
          <ac:chgData name="Sarath Somanath" userId="80f8649e-076e-4493-a859-67453348c9dc" providerId="ADAL" clId="{C0AF1D73-3205-4E54-992E-694C952438F7}" dt="2024-05-22T06:52:42.941" v="65" actId="14826"/>
          <ac:cxnSpMkLst>
            <pc:docMk/>
            <pc:sldMk cId="599213036" sldId="261"/>
            <ac:cxnSpMk id="9" creationId="{C27EA18C-7DA5-7BFA-39FA-8AEAF6AFE1E2}"/>
          </ac:cxnSpMkLst>
        </pc:cxnChg>
        <pc:cxnChg chg="mod">
          <ac:chgData name="Sarath Somanath" userId="80f8649e-076e-4493-a859-67453348c9dc" providerId="ADAL" clId="{C0AF1D73-3205-4E54-992E-694C952438F7}" dt="2024-05-23T10:12:54.668" v="178"/>
          <ac:cxnSpMkLst>
            <pc:docMk/>
            <pc:sldMk cId="599213036" sldId="261"/>
            <ac:cxnSpMk id="14" creationId="{F3D9DED0-A36D-35D5-CD11-A7E075BD1DA7}"/>
          </ac:cxnSpMkLst>
        </pc:cxnChg>
      </pc:sldChg>
      <pc:sldChg chg="addSp delSp modSp mod modTransition modNotesTx">
        <pc:chgData name="Sarath Somanath" userId="80f8649e-076e-4493-a859-67453348c9dc" providerId="ADAL" clId="{C0AF1D73-3205-4E54-992E-694C952438F7}" dt="2024-05-23T10:13:43.625" v="184"/>
        <pc:sldMkLst>
          <pc:docMk/>
          <pc:sldMk cId="3705006026" sldId="262"/>
        </pc:sldMkLst>
        <pc:spChg chg="mod">
          <ac:chgData name="Sarath Somanath" userId="80f8649e-076e-4493-a859-67453348c9dc" providerId="ADAL" clId="{C0AF1D73-3205-4E54-992E-694C952438F7}" dt="2024-05-22T09:40:42.775" v="175"/>
          <ac:spMkLst>
            <pc:docMk/>
            <pc:sldMk cId="3705006026" sldId="262"/>
            <ac:spMk id="2" creationId="{CB7CB7E7-0B54-F7F4-F06B-82E15E4ABF23}"/>
          </ac:spMkLst>
        </pc:spChg>
        <pc:spChg chg="mod">
          <ac:chgData name="Sarath Somanath" userId="80f8649e-076e-4493-a859-67453348c9dc" providerId="ADAL" clId="{C0AF1D73-3205-4E54-992E-694C952438F7}" dt="2024-05-22T07:03:14.926" v="121" actId="1076"/>
          <ac:spMkLst>
            <pc:docMk/>
            <pc:sldMk cId="3705006026" sldId="262"/>
            <ac:spMk id="5" creationId="{2C495EEA-FF6E-69AA-F9B2-5A18A1C94FE0}"/>
          </ac:spMkLst>
        </pc:spChg>
        <pc:spChg chg="add del mod">
          <ac:chgData name="Sarath Somanath" userId="80f8649e-076e-4493-a859-67453348c9dc" providerId="ADAL" clId="{C0AF1D73-3205-4E54-992E-694C952438F7}" dt="2024-05-22T06:56:45.747" v="103" actId="478"/>
          <ac:spMkLst>
            <pc:docMk/>
            <pc:sldMk cId="3705006026" sldId="262"/>
            <ac:spMk id="10" creationId="{B44A1B51-BBAD-63AE-A912-20010145D1D7}"/>
          </ac:spMkLst>
        </pc:spChg>
        <pc:grpChg chg="add mod">
          <ac:chgData name="Sarath Somanath" userId="80f8649e-076e-4493-a859-67453348c9dc" providerId="ADAL" clId="{C0AF1D73-3205-4E54-992E-694C952438F7}" dt="2024-05-23T10:13:08.353" v="181"/>
          <ac:grpSpMkLst>
            <pc:docMk/>
            <pc:sldMk cId="3705006026" sldId="262"/>
            <ac:grpSpMk id="4" creationId="{630705BE-D51A-843A-EA09-4A78A7CEF9E3}"/>
          </ac:grpSpMkLst>
        </pc:grpChg>
        <pc:picChg chg="del">
          <ac:chgData name="Sarath Somanath" userId="80f8649e-076e-4493-a859-67453348c9dc" providerId="ADAL" clId="{C0AF1D73-3205-4E54-992E-694C952438F7}" dt="2024-05-22T06:54:58.226" v="81" actId="478"/>
          <ac:picMkLst>
            <pc:docMk/>
            <pc:sldMk cId="3705006026" sldId="262"/>
            <ac:picMk id="4" creationId="{24DF8E3C-670B-6021-2BF8-533ED81FA08B}"/>
          </ac:picMkLst>
        </pc:picChg>
        <pc:picChg chg="add del mod">
          <ac:chgData name="Sarath Somanath" userId="80f8649e-076e-4493-a859-67453348c9dc" providerId="ADAL" clId="{C0AF1D73-3205-4E54-992E-694C952438F7}" dt="2024-05-22T06:56:45.747" v="103" actId="478"/>
          <ac:picMkLst>
            <pc:docMk/>
            <pc:sldMk cId="3705006026" sldId="262"/>
            <ac:picMk id="6" creationId="{2C3B05FA-8C4C-86E4-7D88-0D486AEE1C8D}"/>
          </ac:picMkLst>
        </pc:picChg>
        <pc:picChg chg="mod">
          <ac:chgData name="Sarath Somanath" userId="80f8649e-076e-4493-a859-67453348c9dc" providerId="ADAL" clId="{C0AF1D73-3205-4E54-992E-694C952438F7}" dt="2024-05-23T10:13:08.353" v="181"/>
          <ac:picMkLst>
            <pc:docMk/>
            <pc:sldMk cId="3705006026" sldId="262"/>
            <ac:picMk id="6" creationId="{F5462284-586D-69A6-F784-42473A9C6C99}"/>
          </ac:picMkLst>
        </pc:picChg>
        <pc:picChg chg="mod">
          <ac:chgData name="Sarath Somanath" userId="80f8649e-076e-4493-a859-67453348c9dc" providerId="ADAL" clId="{C0AF1D73-3205-4E54-992E-694C952438F7}" dt="2024-05-23T10:13:08.353" v="181"/>
          <ac:picMkLst>
            <pc:docMk/>
            <pc:sldMk cId="3705006026" sldId="262"/>
            <ac:picMk id="10" creationId="{5E19633F-C9BF-2D9D-45A8-E2E61FA1ADCD}"/>
          </ac:picMkLst>
        </pc:picChg>
        <pc:picChg chg="add mod">
          <ac:chgData name="Sarath Somanath" userId="80f8649e-076e-4493-a859-67453348c9dc" providerId="ADAL" clId="{C0AF1D73-3205-4E54-992E-694C952438F7}" dt="2024-05-22T07:02:56.918" v="116" actId="1076"/>
          <ac:picMkLst>
            <pc:docMk/>
            <pc:sldMk cId="3705006026" sldId="262"/>
            <ac:picMk id="11" creationId="{BAE213B0-C1CD-4B73-5E6D-1FEDFC6F1742}"/>
          </ac:picMkLst>
        </pc:picChg>
        <pc:cxnChg chg="mod">
          <ac:chgData name="Sarath Somanath" userId="80f8649e-076e-4493-a859-67453348c9dc" providerId="ADAL" clId="{C0AF1D73-3205-4E54-992E-694C952438F7}" dt="2024-05-23T10:13:08.353" v="181"/>
          <ac:cxnSpMkLst>
            <pc:docMk/>
            <pc:sldMk cId="3705006026" sldId="262"/>
            <ac:cxnSpMk id="12" creationId="{B19ADF8B-DF39-3293-AB4C-7FEC915255EF}"/>
          </ac:cxnSpMkLst>
        </pc:cxnChg>
      </pc:sldChg>
      <pc:sldChg chg="del">
        <pc:chgData name="Sarath Somanath" userId="80f8649e-076e-4493-a859-67453348c9dc" providerId="ADAL" clId="{C0AF1D73-3205-4E54-992E-694C952438F7}" dt="2024-05-22T07:03:37.414" v="124" actId="47"/>
        <pc:sldMkLst>
          <pc:docMk/>
          <pc:sldMk cId="2111759444" sldId="263"/>
        </pc:sldMkLst>
      </pc:sldChg>
      <pc:sldChg chg="del">
        <pc:chgData name="Sarath Somanath" userId="80f8649e-076e-4493-a859-67453348c9dc" providerId="ADAL" clId="{C0AF1D73-3205-4E54-992E-694C952438F7}" dt="2024-05-22T07:04:44.759" v="140" actId="47"/>
        <pc:sldMkLst>
          <pc:docMk/>
          <pc:sldMk cId="3636590252" sldId="264"/>
        </pc:sldMkLst>
      </pc:sldChg>
      <pc:sldChg chg="addSp modSp ord modTransition setBg">
        <pc:chgData name="Sarath Somanath" userId="80f8649e-076e-4493-a859-67453348c9dc" providerId="ADAL" clId="{C0AF1D73-3205-4E54-992E-694C952438F7}" dt="2024-05-29T09:57:37.991" v="190"/>
        <pc:sldMkLst>
          <pc:docMk/>
          <pc:sldMk cId="2199477917" sldId="265"/>
        </pc:sldMkLst>
        <pc:grpChg chg="add mod">
          <ac:chgData name="Sarath Somanath" userId="80f8649e-076e-4493-a859-67453348c9dc" providerId="ADAL" clId="{C0AF1D73-3205-4E54-992E-694C952438F7}" dt="2024-05-23T10:13:10.352" v="182"/>
          <ac:grpSpMkLst>
            <pc:docMk/>
            <pc:sldMk cId="2199477917" sldId="265"/>
            <ac:grpSpMk id="3" creationId="{9BD27767-18A3-D2BE-9B02-8B4ED36E87B8}"/>
          </ac:grpSpMkLst>
        </pc:grpChg>
        <pc:picChg chg="mod">
          <ac:chgData name="Sarath Somanath" userId="80f8649e-076e-4493-a859-67453348c9dc" providerId="ADAL" clId="{C0AF1D73-3205-4E54-992E-694C952438F7}" dt="2024-05-23T10:13:10.352" v="182"/>
          <ac:picMkLst>
            <pc:docMk/>
            <pc:sldMk cId="2199477917" sldId="265"/>
            <ac:picMk id="9" creationId="{965EA3BF-364A-46DF-8930-94F56407FEC8}"/>
          </ac:picMkLst>
        </pc:picChg>
        <pc:picChg chg="mod">
          <ac:chgData name="Sarath Somanath" userId="80f8649e-076e-4493-a859-67453348c9dc" providerId="ADAL" clId="{C0AF1D73-3205-4E54-992E-694C952438F7}" dt="2024-05-23T10:13:10.352" v="182"/>
          <ac:picMkLst>
            <pc:docMk/>
            <pc:sldMk cId="2199477917" sldId="265"/>
            <ac:picMk id="10" creationId="{D9CE9133-EA07-BE2E-3A51-12AE2A2752F1}"/>
          </ac:picMkLst>
        </pc:picChg>
        <pc:cxnChg chg="mod">
          <ac:chgData name="Sarath Somanath" userId="80f8649e-076e-4493-a859-67453348c9dc" providerId="ADAL" clId="{C0AF1D73-3205-4E54-992E-694C952438F7}" dt="2024-05-23T10:13:10.352" v="182"/>
          <ac:cxnSpMkLst>
            <pc:docMk/>
            <pc:sldMk cId="2199477917" sldId="265"/>
            <ac:cxnSpMk id="11" creationId="{2959C668-3007-A1C2-95E9-1E18C84DD0BA}"/>
          </ac:cxnSpMkLst>
        </pc:cxnChg>
      </pc:sldChg>
      <pc:sldChg chg="del">
        <pc:chgData name="Sarath Somanath" userId="80f8649e-076e-4493-a859-67453348c9dc" providerId="ADAL" clId="{C0AF1D73-3205-4E54-992E-694C952438F7}" dt="2024-05-22T07:04:44.759" v="140" actId="47"/>
        <pc:sldMkLst>
          <pc:docMk/>
          <pc:sldMk cId="3652029176" sldId="266"/>
        </pc:sldMkLst>
      </pc:sldChg>
      <pc:sldChg chg="del">
        <pc:chgData name="Sarath Somanath" userId="80f8649e-076e-4493-a859-67453348c9dc" providerId="ADAL" clId="{C0AF1D73-3205-4E54-992E-694C952438F7}" dt="2024-05-22T07:04:44.759" v="140" actId="47"/>
        <pc:sldMkLst>
          <pc:docMk/>
          <pc:sldMk cId="455976958" sldId="267"/>
        </pc:sldMkLst>
      </pc:sldChg>
      <pc:sldChg chg="addSp modSp add mod ord modTransition modNotesTx">
        <pc:chgData name="Sarath Somanath" userId="80f8649e-076e-4493-a859-67453348c9dc" providerId="ADAL" clId="{C0AF1D73-3205-4E54-992E-694C952438F7}" dt="2024-05-23T10:13:43.625" v="184"/>
        <pc:sldMkLst>
          <pc:docMk/>
          <pc:sldMk cId="1163931688" sldId="268"/>
        </pc:sldMkLst>
        <pc:spChg chg="mod">
          <ac:chgData name="Sarath Somanath" userId="80f8649e-076e-4493-a859-67453348c9dc" providerId="ADAL" clId="{C0AF1D73-3205-4E54-992E-694C952438F7}" dt="2024-05-22T09:40:46.966" v="176"/>
          <ac:spMkLst>
            <pc:docMk/>
            <pc:sldMk cId="1163931688" sldId="268"/>
            <ac:spMk id="2" creationId="{CB7CB7E7-0B54-F7F4-F06B-82E15E4ABF23}"/>
          </ac:spMkLst>
        </pc:spChg>
        <pc:spChg chg="mod">
          <ac:chgData name="Sarath Somanath" userId="80f8649e-076e-4493-a859-67453348c9dc" providerId="ADAL" clId="{C0AF1D73-3205-4E54-992E-694C952438F7}" dt="2024-05-22T07:04:36.367" v="139" actId="1076"/>
          <ac:spMkLst>
            <pc:docMk/>
            <pc:sldMk cId="1163931688" sldId="268"/>
            <ac:spMk id="5" creationId="{2C495EEA-FF6E-69AA-F9B2-5A18A1C94FE0}"/>
          </ac:spMkLst>
        </pc:spChg>
        <pc:grpChg chg="add mod">
          <ac:chgData name="Sarath Somanath" userId="80f8649e-076e-4493-a859-67453348c9dc" providerId="ADAL" clId="{C0AF1D73-3205-4E54-992E-694C952438F7}" dt="2024-05-23T10:13:12.122" v="183"/>
          <ac:grpSpMkLst>
            <pc:docMk/>
            <pc:sldMk cId="1163931688" sldId="268"/>
            <ac:grpSpMk id="4" creationId="{D517C40B-C535-069F-088B-083447D015CF}"/>
          </ac:grpSpMkLst>
        </pc:grpChg>
        <pc:picChg chg="mod">
          <ac:chgData name="Sarath Somanath" userId="80f8649e-076e-4493-a859-67453348c9dc" providerId="ADAL" clId="{C0AF1D73-3205-4E54-992E-694C952438F7}" dt="2024-05-23T10:13:12.122" v="183"/>
          <ac:picMkLst>
            <pc:docMk/>
            <pc:sldMk cId="1163931688" sldId="268"/>
            <ac:picMk id="6" creationId="{DC36C516-2207-A711-4D54-CB89675CA1B3}"/>
          </ac:picMkLst>
        </pc:picChg>
        <pc:picChg chg="mod">
          <ac:chgData name="Sarath Somanath" userId="80f8649e-076e-4493-a859-67453348c9dc" providerId="ADAL" clId="{C0AF1D73-3205-4E54-992E-694C952438F7}" dt="2024-05-23T10:13:12.122" v="183"/>
          <ac:picMkLst>
            <pc:docMk/>
            <pc:sldMk cId="1163931688" sldId="268"/>
            <ac:picMk id="10" creationId="{67722112-F5CD-BF4A-251A-B2F4C9C45F50}"/>
          </ac:picMkLst>
        </pc:picChg>
        <pc:picChg chg="mod">
          <ac:chgData name="Sarath Somanath" userId="80f8649e-076e-4493-a859-67453348c9dc" providerId="ADAL" clId="{C0AF1D73-3205-4E54-992E-694C952438F7}" dt="2024-05-22T07:04:06.726" v="131" actId="1076"/>
          <ac:picMkLst>
            <pc:docMk/>
            <pc:sldMk cId="1163931688" sldId="268"/>
            <ac:picMk id="11" creationId="{BAE213B0-C1CD-4B73-5E6D-1FEDFC6F1742}"/>
          </ac:picMkLst>
        </pc:picChg>
        <pc:cxnChg chg="mod">
          <ac:chgData name="Sarath Somanath" userId="80f8649e-076e-4493-a859-67453348c9dc" providerId="ADAL" clId="{C0AF1D73-3205-4E54-992E-694C952438F7}" dt="2024-05-23T10:13:12.122" v="183"/>
          <ac:cxnSpMkLst>
            <pc:docMk/>
            <pc:sldMk cId="1163931688" sldId="268"/>
            <ac:cxnSpMk id="12" creationId="{00B38B7F-706D-36F5-6BB2-613C464F9517}"/>
          </ac:cxnSpMkLst>
        </pc:cxnChg>
      </pc:sldChg>
      <pc:sldChg chg="add modTransition setBg">
        <pc:chgData name="Sarath Somanath" userId="80f8649e-076e-4493-a859-67453348c9dc" providerId="ADAL" clId="{C0AF1D73-3205-4E54-992E-694C952438F7}" dt="2024-05-29T09:57:44.033" v="192"/>
        <pc:sldMkLst>
          <pc:docMk/>
          <pc:sldMk cId="3927365193"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1DA9FF-4745-4AFF-9644-DA5F87540DB2}" type="datetimeFigureOut">
              <a:rPr lang="en-US" smtClean="0"/>
              <a:t>5/29/2024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61C147-B297-4F5E-8CC9-2C2C61351F0E}" type="slidenum">
              <a:rPr lang="en-US" smtClean="0"/>
              <a:t>‹#›</a:t>
            </a:fld>
            <a:endParaRPr lang="en-US"/>
          </a:p>
        </p:txBody>
      </p:sp>
    </p:spTree>
    <p:extLst>
      <p:ext uri="{BB962C8B-B14F-4D97-AF65-F5344CB8AC3E}">
        <p14:creationId xmlns:p14="http://schemas.microsoft.com/office/powerpoint/2010/main" val="2833771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arth.esa.int/eogateway/missions/cryosat"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arth.esa.int/eogateway/missions/earth-explorer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Satellites orbit the earth.</a:t>
            </a:r>
          </a:p>
          <a:p>
            <a:r>
              <a:rPr lang="en-US" dirty="0"/>
              <a:t>Satellites give us information about the earth.</a:t>
            </a:r>
          </a:p>
          <a:p>
            <a:r>
              <a:rPr lang="en-US" dirty="0"/>
              <a:t>There are lots of things that we wouldn’t be able to do if it weren’t for satellites. Can your students name any?</a:t>
            </a:r>
          </a:p>
          <a:p>
            <a:r>
              <a:rPr lang="en-US" dirty="0"/>
              <a:t>Discuss the difference between man made satellites and natural satellites. </a:t>
            </a:r>
          </a:p>
          <a:p>
            <a:r>
              <a:rPr lang="en-US" dirty="0"/>
              <a:t>The Moon is a natural satellite as it orbits Earth and Earth is a satellite as it orbits the Sun.</a:t>
            </a:r>
          </a:p>
          <a:p>
            <a:endParaRPr lang="en-US" dirty="0"/>
          </a:p>
        </p:txBody>
      </p:sp>
      <p:sp>
        <p:nvSpPr>
          <p:cNvPr id="4" name="Slide Number Placeholder 3"/>
          <p:cNvSpPr>
            <a:spLocks noGrp="1"/>
          </p:cNvSpPr>
          <p:nvPr>
            <p:ph type="sldNum" sz="quarter" idx="5"/>
          </p:nvPr>
        </p:nvSpPr>
        <p:spPr/>
        <p:txBody>
          <a:bodyPr/>
          <a:lstStyle/>
          <a:p>
            <a:fld id="{0861C147-B297-4F5E-8CC9-2C2C61351F0E}" type="slidenum">
              <a:rPr lang="en-US" smtClean="0"/>
              <a:t>4</a:t>
            </a:fld>
            <a:endParaRPr lang="en-US"/>
          </a:p>
        </p:txBody>
      </p:sp>
    </p:spTree>
    <p:extLst>
      <p:ext uri="{BB962C8B-B14F-4D97-AF65-F5344CB8AC3E}">
        <p14:creationId xmlns:p14="http://schemas.microsoft.com/office/powerpoint/2010/main" val="3800609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dirty="0"/>
              <a:t>1. Ice Caps Melting</a:t>
            </a:r>
          </a:p>
          <a:p>
            <a:pPr marL="171450" indent="-171450">
              <a:buFont typeface="Arial" panose="020B0604020202020204" pitchFamily="34" charset="0"/>
              <a:buChar char="•"/>
            </a:pPr>
            <a:endParaRPr lang="en-GB" dirty="0"/>
          </a:p>
          <a:p>
            <a:pPr algn="l"/>
            <a:r>
              <a:rPr lang="en-GB" b="0" i="0" dirty="0">
                <a:solidFill>
                  <a:srgbClr val="000000"/>
                </a:solidFill>
                <a:effectLst/>
                <a:latin typeface="ESA"/>
              </a:rPr>
              <a:t>In 2010, ESA launched its first mission dedicated to the study of ice.</a:t>
            </a:r>
          </a:p>
          <a:p>
            <a:pPr algn="l"/>
            <a:r>
              <a:rPr lang="en-GB" b="0" i="0" dirty="0">
                <a:solidFill>
                  <a:srgbClr val="000000"/>
                </a:solidFill>
                <a:effectLst/>
                <a:latin typeface="ESA"/>
              </a:rPr>
              <a:t>During its 12 years in polar orbit, </a:t>
            </a:r>
            <a:r>
              <a:rPr lang="en-GB" b="0" i="0" dirty="0" err="1">
                <a:solidFill>
                  <a:srgbClr val="000000"/>
                </a:solidFill>
                <a:effectLst/>
                <a:latin typeface="ESA"/>
                <a:hlinkClick r:id="rId3"/>
              </a:rPr>
              <a:t>CryoSat</a:t>
            </a:r>
            <a:r>
              <a:rPr lang="en-GB" b="0" i="0" dirty="0">
                <a:solidFill>
                  <a:srgbClr val="000000"/>
                </a:solidFill>
                <a:effectLst/>
                <a:latin typeface="ESA"/>
              </a:rPr>
              <a:t> – which is part of ESA’s </a:t>
            </a:r>
            <a:r>
              <a:rPr lang="en-GB" b="0" i="0" dirty="0">
                <a:solidFill>
                  <a:srgbClr val="000000"/>
                </a:solidFill>
                <a:effectLst/>
                <a:latin typeface="ESA"/>
                <a:hlinkClick r:id="rId4"/>
              </a:rPr>
              <a:t>Earth Explorer programme</a:t>
            </a:r>
            <a:r>
              <a:rPr lang="en-GB" b="0" i="0" dirty="0">
                <a:solidFill>
                  <a:srgbClr val="000000"/>
                </a:solidFill>
                <a:effectLst/>
                <a:latin typeface="ESA"/>
              </a:rPr>
              <a:t> – has continued to deliver detailed insight into Earth’s frozen zones.</a:t>
            </a:r>
          </a:p>
          <a:p>
            <a:pPr algn="l"/>
            <a:r>
              <a:rPr lang="en-GB" b="0" i="0" dirty="0">
                <a:solidFill>
                  <a:srgbClr val="000000"/>
                </a:solidFill>
                <a:effectLst/>
                <a:latin typeface="ESA"/>
              </a:rPr>
              <a:t>The satellite’s altimeter returns readings of ice height by timing how long it takes for radar waves to bounce back to the satellite from the ice surface. For ice floating in the polar oceans, ice thickness is inferred by measuring the height of the ice above the water.</a:t>
            </a:r>
          </a:p>
          <a:p>
            <a:pPr marL="628650" lvl="1" indent="-171450">
              <a:buFont typeface="Arial" panose="020B0604020202020204" pitchFamily="34" charset="0"/>
              <a:buChar char="•"/>
            </a:pPr>
            <a:endParaRPr lang="en-GB" dirty="0"/>
          </a:p>
          <a:p>
            <a:pPr marL="171450" indent="-171450">
              <a:buFont typeface="Arial" panose="020B0604020202020204" pitchFamily="34" charset="0"/>
              <a:buChar char="•"/>
            </a:pPr>
            <a:r>
              <a:rPr lang="en-GB" b="1" dirty="0"/>
              <a:t>2. Wildfires</a:t>
            </a:r>
          </a:p>
          <a:p>
            <a:pPr marL="171450" indent="-171450">
              <a:buFont typeface="Arial" panose="020B0604020202020204" pitchFamily="34" charset="0"/>
              <a:buChar char="•"/>
            </a:pPr>
            <a:endParaRPr lang="en-GB" b="1" dirty="0"/>
          </a:p>
          <a:p>
            <a:pPr algn="l"/>
            <a:r>
              <a:rPr lang="en-GB" b="0" i="0" dirty="0">
                <a:solidFill>
                  <a:srgbClr val="001E2E"/>
                </a:solidFill>
                <a:effectLst/>
                <a:highlight>
                  <a:srgbClr val="FFFFFF"/>
                </a:highlight>
                <a:latin typeface="Google Sans"/>
              </a:rPr>
              <a:t>Satellites can help monitor wildfires in several ways, including before, during, and after an event:</a:t>
            </a:r>
          </a:p>
          <a:p>
            <a:pPr algn="l">
              <a:buFont typeface="Arial" panose="020B0604020202020204" pitchFamily="34" charset="0"/>
              <a:buChar char="•"/>
            </a:pPr>
            <a:r>
              <a:rPr lang="en-GB" b="0" i="0" dirty="0">
                <a:solidFill>
                  <a:srgbClr val="001E2E"/>
                </a:solidFill>
                <a:effectLst/>
                <a:highlight>
                  <a:srgbClr val="FFFFFF"/>
                </a:highlight>
                <a:latin typeface="Google Sans"/>
              </a:rPr>
              <a:t>Before the fire: Satellite images can help identify areas that are at risk of fire hazards.</a:t>
            </a:r>
          </a:p>
          <a:p>
            <a:pPr algn="l">
              <a:buFont typeface="Arial" panose="020B0604020202020204" pitchFamily="34" charset="0"/>
              <a:buChar char="•"/>
            </a:pPr>
            <a:r>
              <a:rPr lang="en-GB" b="0" i="0" dirty="0">
                <a:solidFill>
                  <a:srgbClr val="001E2E"/>
                </a:solidFill>
                <a:effectLst/>
                <a:highlight>
                  <a:srgbClr val="FFFFFF"/>
                </a:highlight>
                <a:latin typeface="Google Sans"/>
              </a:rPr>
              <a:t>During the fire: Satellites can help determine the fire's direction, intensity, size, and burning area, which can help inform targeted responses. For example, some satellites have thermal infrared cameras that can report fires larger than 33 feet within an hour of ignition.</a:t>
            </a:r>
          </a:p>
          <a:p>
            <a:pPr algn="l">
              <a:buFont typeface="Arial" panose="020B0604020202020204" pitchFamily="34" charset="0"/>
              <a:buChar char="•"/>
            </a:pPr>
            <a:r>
              <a:rPr lang="en-GB" b="0" i="0" dirty="0">
                <a:solidFill>
                  <a:srgbClr val="001E2E"/>
                </a:solidFill>
                <a:effectLst/>
                <a:highlight>
                  <a:srgbClr val="FFFFFF"/>
                </a:highlight>
                <a:latin typeface="Google Sans"/>
              </a:rPr>
              <a:t>After the fire: Satellite imagery can help detect burned vegetation and soil, identify burn scars, and monitor vegetation recovery.</a:t>
            </a:r>
          </a:p>
          <a:p>
            <a:pPr marL="628650" lvl="1" indent="-171450">
              <a:buFont typeface="Arial" panose="020B0604020202020204" pitchFamily="34" charset="0"/>
              <a:buChar char="•"/>
            </a:pPr>
            <a:endParaRPr lang="en-GB" dirty="0"/>
          </a:p>
          <a:p>
            <a:pPr marL="171450" indent="-171450">
              <a:buFont typeface="Arial" panose="020B0604020202020204" pitchFamily="34" charset="0"/>
              <a:buChar char="•"/>
            </a:pPr>
            <a:r>
              <a:rPr lang="en-GB" b="1" dirty="0"/>
              <a:t>3. Cereal</a:t>
            </a:r>
          </a:p>
          <a:p>
            <a:pPr marL="171450" indent="-171450">
              <a:buFont typeface="Arial" panose="020B0604020202020204" pitchFamily="34" charset="0"/>
              <a:buChar char="•"/>
            </a:pPr>
            <a:endParaRPr lang="en-GB" b="1" dirty="0"/>
          </a:p>
          <a:p>
            <a:pPr algn="l"/>
            <a:r>
              <a:rPr lang="en-GB" b="0" i="0" dirty="0">
                <a:solidFill>
                  <a:srgbClr val="370E00"/>
                </a:solidFill>
                <a:effectLst/>
                <a:highlight>
                  <a:srgbClr val="FFFFFF"/>
                </a:highlight>
                <a:latin typeface="Google Sans"/>
              </a:rPr>
              <a:t>Satellites help farmers in many ways, including:</a:t>
            </a:r>
          </a:p>
          <a:p>
            <a:pPr lvl="1" algn="l">
              <a:buFont typeface="Arial" panose="020B0604020202020204" pitchFamily="34" charset="0"/>
              <a:buChar char="•"/>
            </a:pPr>
            <a:r>
              <a:rPr lang="en-GB" b="0" i="0" dirty="0">
                <a:solidFill>
                  <a:srgbClr val="370E00"/>
                </a:solidFill>
                <a:effectLst/>
                <a:highlight>
                  <a:srgbClr val="FFFFFF"/>
                </a:highlight>
                <a:latin typeface="Google Sans"/>
              </a:rPr>
              <a:t>Crop health monitoring.</a:t>
            </a:r>
          </a:p>
          <a:p>
            <a:pPr lvl="2" algn="l">
              <a:buFont typeface="Arial" panose="020B0604020202020204" pitchFamily="34" charset="0"/>
              <a:buChar char="•"/>
            </a:pPr>
            <a:r>
              <a:rPr lang="en-GB" b="0" i="0" dirty="0">
                <a:solidFill>
                  <a:srgbClr val="370E00"/>
                </a:solidFill>
                <a:effectLst/>
                <a:highlight>
                  <a:srgbClr val="FFFFFF"/>
                </a:highlight>
                <a:latin typeface="Google Sans"/>
              </a:rPr>
              <a:t>Satellite images can help farmers identify issues like nutrient deficiencies, diseases, drought, and stress early. This allows farmers to take corrective action and reduce crop losses.</a:t>
            </a:r>
          </a:p>
          <a:p>
            <a:pPr lvl="1" algn="l">
              <a:buFont typeface="Arial" panose="020B0604020202020204" pitchFamily="34" charset="0"/>
              <a:buChar char="•"/>
            </a:pPr>
            <a:r>
              <a:rPr lang="en-GB" b="0" i="0" dirty="0">
                <a:solidFill>
                  <a:srgbClr val="370E00"/>
                </a:solidFill>
                <a:effectLst/>
                <a:highlight>
                  <a:srgbClr val="FFFFFF"/>
                </a:highlight>
                <a:latin typeface="Google Sans"/>
              </a:rPr>
              <a:t>Irrigation management</a:t>
            </a:r>
          </a:p>
          <a:p>
            <a:pPr lvl="2" algn="l">
              <a:buFont typeface="Arial" panose="020B0604020202020204" pitchFamily="34" charset="0"/>
              <a:buChar char="•"/>
            </a:pPr>
            <a:r>
              <a:rPr lang="en-GB" b="0" i="0" dirty="0">
                <a:solidFill>
                  <a:srgbClr val="370E00"/>
                </a:solidFill>
                <a:effectLst/>
                <a:highlight>
                  <a:srgbClr val="FFFFFF"/>
                </a:highlight>
                <a:latin typeface="Google Sans"/>
              </a:rPr>
              <a:t>Sensors in the field can show which areas need water, which helps farmers distribute water more effectively and reduce waste. Satellite data can also help avoid over or under irrigation, which improves the quality of agricultural products and increases yields.</a:t>
            </a:r>
          </a:p>
          <a:p>
            <a:pPr lvl="1" algn="l">
              <a:buFont typeface="Arial" panose="020B0604020202020204" pitchFamily="34" charset="0"/>
              <a:buChar char="•"/>
            </a:pPr>
            <a:r>
              <a:rPr lang="en-GB" b="0" i="0" dirty="0">
                <a:solidFill>
                  <a:srgbClr val="370E00"/>
                </a:solidFill>
                <a:effectLst/>
                <a:highlight>
                  <a:srgbClr val="FFFFFF"/>
                </a:highlight>
                <a:latin typeface="Google Sans"/>
              </a:rPr>
              <a:t>Soil moisture</a:t>
            </a:r>
          </a:p>
          <a:p>
            <a:pPr lvl="2" algn="l">
              <a:buFont typeface="Arial" panose="020B0604020202020204" pitchFamily="34" charset="0"/>
              <a:buChar char="•"/>
            </a:pPr>
            <a:r>
              <a:rPr lang="en-GB" b="0" i="0" dirty="0">
                <a:solidFill>
                  <a:srgbClr val="370E00"/>
                </a:solidFill>
                <a:effectLst/>
                <a:highlight>
                  <a:srgbClr val="FFFFFF"/>
                </a:highlight>
                <a:latin typeface="Google Sans"/>
              </a:rPr>
              <a:t>Satellites can measure soil moisture, which can help farmers predict and prepare for droughts, floods, and other risks.</a:t>
            </a:r>
          </a:p>
          <a:p>
            <a:pPr lvl="1" algn="l">
              <a:buFont typeface="Arial" panose="020B0604020202020204" pitchFamily="34" charset="0"/>
              <a:buChar char="•"/>
            </a:pPr>
            <a:r>
              <a:rPr lang="en-GB" b="0" i="0" dirty="0">
                <a:solidFill>
                  <a:srgbClr val="370E00"/>
                </a:solidFill>
                <a:effectLst/>
                <a:highlight>
                  <a:srgbClr val="FFFFFF"/>
                </a:highlight>
                <a:latin typeface="Google Sans"/>
              </a:rPr>
              <a:t>Precision agriculture</a:t>
            </a:r>
          </a:p>
          <a:p>
            <a:pPr lvl="2" algn="l">
              <a:buFont typeface="Arial" panose="020B0604020202020204" pitchFamily="34" charset="0"/>
              <a:buChar char="•"/>
            </a:pPr>
            <a:r>
              <a:rPr lang="en-GB" b="0" i="0" dirty="0">
                <a:solidFill>
                  <a:srgbClr val="370E00"/>
                </a:solidFill>
                <a:effectLst/>
                <a:highlight>
                  <a:srgbClr val="FFFFFF"/>
                </a:highlight>
                <a:latin typeface="Google Sans"/>
              </a:rPr>
              <a:t>Satellites can provide data on diseases, nutrient levels, structural anomalies, and moisture stress. This allows farmers to monitor and optimize crop health, and assess seasonal yield variations.</a:t>
            </a:r>
          </a:p>
          <a:p>
            <a:pPr marL="171450" indent="-171450">
              <a:buFont typeface="Arial" panose="020B0604020202020204" pitchFamily="34" charset="0"/>
              <a:buChar char="•"/>
            </a:pPr>
            <a:endParaRPr lang="en-GB" dirty="0"/>
          </a:p>
          <a:p>
            <a:endParaRPr lang="en-US" dirty="0"/>
          </a:p>
        </p:txBody>
      </p:sp>
      <p:sp>
        <p:nvSpPr>
          <p:cNvPr id="4" name="Slide Number Placeholder 3"/>
          <p:cNvSpPr>
            <a:spLocks noGrp="1"/>
          </p:cNvSpPr>
          <p:nvPr>
            <p:ph type="sldNum" sz="quarter" idx="5"/>
          </p:nvPr>
        </p:nvSpPr>
        <p:spPr/>
        <p:txBody>
          <a:bodyPr/>
          <a:lstStyle/>
          <a:p>
            <a:fld id="{0861C147-B297-4F5E-8CC9-2C2C61351F0E}" type="slidenum">
              <a:rPr lang="en-US" smtClean="0"/>
              <a:t>6</a:t>
            </a:fld>
            <a:endParaRPr lang="en-US"/>
          </a:p>
        </p:txBody>
      </p:sp>
    </p:spTree>
    <p:extLst>
      <p:ext uri="{BB962C8B-B14F-4D97-AF65-F5344CB8AC3E}">
        <p14:creationId xmlns:p14="http://schemas.microsoft.com/office/powerpoint/2010/main" val="250566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Earth Observation = Observing Earth.</a:t>
            </a:r>
          </a:p>
          <a:p>
            <a:pPr marL="171450" indent="-171450">
              <a:buFont typeface="Arial" panose="020B0604020202020204" pitchFamily="34" charset="0"/>
              <a:buChar char="•"/>
            </a:pPr>
            <a:r>
              <a:rPr lang="en-GB" dirty="0"/>
              <a:t>These satellites will gather information which will inform decision making on Earth to solve problems related to climate change. </a:t>
            </a:r>
          </a:p>
          <a:p>
            <a:endParaRPr lang="en-US" dirty="0"/>
          </a:p>
        </p:txBody>
      </p:sp>
      <p:sp>
        <p:nvSpPr>
          <p:cNvPr id="4" name="Slide Number Placeholder 3"/>
          <p:cNvSpPr>
            <a:spLocks noGrp="1"/>
          </p:cNvSpPr>
          <p:nvPr>
            <p:ph type="sldNum" sz="quarter" idx="5"/>
          </p:nvPr>
        </p:nvSpPr>
        <p:spPr/>
        <p:txBody>
          <a:bodyPr/>
          <a:lstStyle/>
          <a:p>
            <a:fld id="{0861C147-B297-4F5E-8CC9-2C2C61351F0E}" type="slidenum">
              <a:rPr lang="en-US" smtClean="0"/>
              <a:t>7</a:t>
            </a:fld>
            <a:endParaRPr lang="en-US"/>
          </a:p>
        </p:txBody>
      </p:sp>
    </p:spTree>
    <p:extLst>
      <p:ext uri="{BB962C8B-B14F-4D97-AF65-F5344CB8AC3E}">
        <p14:creationId xmlns:p14="http://schemas.microsoft.com/office/powerpoint/2010/main" val="1657691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Problem examples include wildfires, rising sea levels, the ice caps melting, keeping track of your pets… the pupils can be as creative as they like.</a:t>
            </a:r>
          </a:p>
        </p:txBody>
      </p:sp>
      <p:sp>
        <p:nvSpPr>
          <p:cNvPr id="4" name="Slide Number Placeholder 3"/>
          <p:cNvSpPr>
            <a:spLocks noGrp="1"/>
          </p:cNvSpPr>
          <p:nvPr>
            <p:ph type="sldNum" sz="quarter" idx="5"/>
          </p:nvPr>
        </p:nvSpPr>
        <p:spPr/>
        <p:txBody>
          <a:bodyPr/>
          <a:lstStyle/>
          <a:p>
            <a:fld id="{0861C147-B297-4F5E-8CC9-2C2C61351F0E}" type="slidenum">
              <a:rPr lang="en-US" smtClean="0"/>
              <a:t>9</a:t>
            </a:fld>
            <a:endParaRPr lang="en-US"/>
          </a:p>
        </p:txBody>
      </p:sp>
    </p:spTree>
    <p:extLst>
      <p:ext uri="{BB962C8B-B14F-4D97-AF65-F5344CB8AC3E}">
        <p14:creationId xmlns:p14="http://schemas.microsoft.com/office/powerpoint/2010/main" val="940287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BCEC-308D-7EB3-61EC-87FAE4829F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3775D1-99BF-1A45-532F-800263B0E3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C3EEA3-E65A-A8AA-85BB-6B5CE22E0F55}"/>
              </a:ext>
            </a:extLst>
          </p:cNvPr>
          <p:cNvSpPr>
            <a:spLocks noGrp="1"/>
          </p:cNvSpPr>
          <p:nvPr>
            <p:ph type="dt" sz="half" idx="10"/>
          </p:nvPr>
        </p:nvSpPr>
        <p:spPr/>
        <p:txBody>
          <a:bodyPr/>
          <a:lstStyle/>
          <a:p>
            <a:fld id="{8BFDC638-1BD9-4DC4-B4FF-C436A79AFA40}" type="datetimeFigureOut">
              <a:rPr lang="en-US" smtClean="0"/>
              <a:t>5/29/2024</a:t>
            </a:fld>
            <a:endParaRPr lang="en-US"/>
          </a:p>
        </p:txBody>
      </p:sp>
      <p:sp>
        <p:nvSpPr>
          <p:cNvPr id="5" name="Footer Placeholder 4">
            <a:extLst>
              <a:ext uri="{FF2B5EF4-FFF2-40B4-BE49-F238E27FC236}">
                <a16:creationId xmlns:a16="http://schemas.microsoft.com/office/drawing/2014/main" id="{5C541B4A-36D7-DA5A-9CDB-5FA8F636E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E22607-38FB-2948-7673-74B0AC4BAD7D}"/>
              </a:ext>
            </a:extLst>
          </p:cNvPr>
          <p:cNvSpPr>
            <a:spLocks noGrp="1"/>
          </p:cNvSpPr>
          <p:nvPr>
            <p:ph type="sldNum" sz="quarter" idx="12"/>
          </p:nvPr>
        </p:nvSpPr>
        <p:spPr/>
        <p:txBody>
          <a:bodyPr/>
          <a:lstStyle/>
          <a:p>
            <a:fld id="{34189454-18AD-4F94-822B-C5B6F036D70E}" type="slidenum">
              <a:rPr lang="en-US" smtClean="0"/>
              <a:t>‹#›</a:t>
            </a:fld>
            <a:endParaRPr lang="en-US"/>
          </a:p>
        </p:txBody>
      </p:sp>
    </p:spTree>
    <p:extLst>
      <p:ext uri="{BB962C8B-B14F-4D97-AF65-F5344CB8AC3E}">
        <p14:creationId xmlns:p14="http://schemas.microsoft.com/office/powerpoint/2010/main" val="80907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8CCE3-7975-BF85-F278-8B98BBDACA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AE9034-CC6A-3688-4F1A-51C30C5A33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8F2C1-9087-5026-7862-A0ACF0EFB8C6}"/>
              </a:ext>
            </a:extLst>
          </p:cNvPr>
          <p:cNvSpPr>
            <a:spLocks noGrp="1"/>
          </p:cNvSpPr>
          <p:nvPr>
            <p:ph type="dt" sz="half" idx="10"/>
          </p:nvPr>
        </p:nvSpPr>
        <p:spPr/>
        <p:txBody>
          <a:bodyPr/>
          <a:lstStyle/>
          <a:p>
            <a:fld id="{8BFDC638-1BD9-4DC4-B4FF-C436A79AFA40}" type="datetimeFigureOut">
              <a:rPr lang="en-US" smtClean="0"/>
              <a:t>5/29/2024</a:t>
            </a:fld>
            <a:endParaRPr lang="en-US"/>
          </a:p>
        </p:txBody>
      </p:sp>
      <p:sp>
        <p:nvSpPr>
          <p:cNvPr id="5" name="Footer Placeholder 4">
            <a:extLst>
              <a:ext uri="{FF2B5EF4-FFF2-40B4-BE49-F238E27FC236}">
                <a16:creationId xmlns:a16="http://schemas.microsoft.com/office/drawing/2014/main" id="{DCEE8938-6CDC-F872-270B-C252E3CD7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E3FCD0-7D15-2DC5-785D-BA53BE13BD2E}"/>
              </a:ext>
            </a:extLst>
          </p:cNvPr>
          <p:cNvSpPr>
            <a:spLocks noGrp="1"/>
          </p:cNvSpPr>
          <p:nvPr>
            <p:ph type="sldNum" sz="quarter" idx="12"/>
          </p:nvPr>
        </p:nvSpPr>
        <p:spPr/>
        <p:txBody>
          <a:bodyPr/>
          <a:lstStyle/>
          <a:p>
            <a:fld id="{34189454-18AD-4F94-822B-C5B6F036D70E}" type="slidenum">
              <a:rPr lang="en-US" smtClean="0"/>
              <a:t>‹#›</a:t>
            </a:fld>
            <a:endParaRPr lang="en-US"/>
          </a:p>
        </p:txBody>
      </p:sp>
    </p:spTree>
    <p:extLst>
      <p:ext uri="{BB962C8B-B14F-4D97-AF65-F5344CB8AC3E}">
        <p14:creationId xmlns:p14="http://schemas.microsoft.com/office/powerpoint/2010/main" val="1498772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583BB2-B3B3-155A-4ADD-6DF69F16F2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53DA48-DD6E-FFC9-3A27-8CA4192A8A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3E6D7-BB00-7957-5063-0D62380DA95C}"/>
              </a:ext>
            </a:extLst>
          </p:cNvPr>
          <p:cNvSpPr>
            <a:spLocks noGrp="1"/>
          </p:cNvSpPr>
          <p:nvPr>
            <p:ph type="dt" sz="half" idx="10"/>
          </p:nvPr>
        </p:nvSpPr>
        <p:spPr/>
        <p:txBody>
          <a:bodyPr/>
          <a:lstStyle/>
          <a:p>
            <a:fld id="{8BFDC638-1BD9-4DC4-B4FF-C436A79AFA40}" type="datetimeFigureOut">
              <a:rPr lang="en-US" smtClean="0"/>
              <a:t>5/29/2024</a:t>
            </a:fld>
            <a:endParaRPr lang="en-US"/>
          </a:p>
        </p:txBody>
      </p:sp>
      <p:sp>
        <p:nvSpPr>
          <p:cNvPr id="5" name="Footer Placeholder 4">
            <a:extLst>
              <a:ext uri="{FF2B5EF4-FFF2-40B4-BE49-F238E27FC236}">
                <a16:creationId xmlns:a16="http://schemas.microsoft.com/office/drawing/2014/main" id="{87ADCD60-6D3A-640E-A77F-947F19651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F93E1-F88B-4C00-6CC3-B7DD813E43D8}"/>
              </a:ext>
            </a:extLst>
          </p:cNvPr>
          <p:cNvSpPr>
            <a:spLocks noGrp="1"/>
          </p:cNvSpPr>
          <p:nvPr>
            <p:ph type="sldNum" sz="quarter" idx="12"/>
          </p:nvPr>
        </p:nvSpPr>
        <p:spPr/>
        <p:txBody>
          <a:bodyPr/>
          <a:lstStyle/>
          <a:p>
            <a:fld id="{34189454-18AD-4F94-822B-C5B6F036D70E}" type="slidenum">
              <a:rPr lang="en-US" smtClean="0"/>
              <a:t>‹#›</a:t>
            </a:fld>
            <a:endParaRPr lang="en-US"/>
          </a:p>
        </p:txBody>
      </p:sp>
    </p:spTree>
    <p:extLst>
      <p:ext uri="{BB962C8B-B14F-4D97-AF65-F5344CB8AC3E}">
        <p14:creationId xmlns:p14="http://schemas.microsoft.com/office/powerpoint/2010/main" val="3536434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3DABC-B0F6-2876-590F-0E34C81C87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D3A54F-ED1F-8359-4C8B-8784704DF8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7E76A-CFF5-5624-4152-BE292DC3E568}"/>
              </a:ext>
            </a:extLst>
          </p:cNvPr>
          <p:cNvSpPr>
            <a:spLocks noGrp="1"/>
          </p:cNvSpPr>
          <p:nvPr>
            <p:ph type="dt" sz="half" idx="10"/>
          </p:nvPr>
        </p:nvSpPr>
        <p:spPr/>
        <p:txBody>
          <a:bodyPr/>
          <a:lstStyle/>
          <a:p>
            <a:fld id="{8BFDC638-1BD9-4DC4-B4FF-C436A79AFA40}" type="datetimeFigureOut">
              <a:rPr lang="en-US" smtClean="0"/>
              <a:t>5/29/2024</a:t>
            </a:fld>
            <a:endParaRPr lang="en-US"/>
          </a:p>
        </p:txBody>
      </p:sp>
      <p:sp>
        <p:nvSpPr>
          <p:cNvPr id="5" name="Footer Placeholder 4">
            <a:extLst>
              <a:ext uri="{FF2B5EF4-FFF2-40B4-BE49-F238E27FC236}">
                <a16:creationId xmlns:a16="http://schemas.microsoft.com/office/drawing/2014/main" id="{4676738B-9391-6BF3-6384-54110C1CF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D46CC5-18CF-9447-087D-F43E6A402F50}"/>
              </a:ext>
            </a:extLst>
          </p:cNvPr>
          <p:cNvSpPr>
            <a:spLocks noGrp="1"/>
          </p:cNvSpPr>
          <p:nvPr>
            <p:ph type="sldNum" sz="quarter" idx="12"/>
          </p:nvPr>
        </p:nvSpPr>
        <p:spPr/>
        <p:txBody>
          <a:bodyPr/>
          <a:lstStyle/>
          <a:p>
            <a:fld id="{34189454-18AD-4F94-822B-C5B6F036D70E}" type="slidenum">
              <a:rPr lang="en-US" smtClean="0"/>
              <a:t>‹#›</a:t>
            </a:fld>
            <a:endParaRPr lang="en-US"/>
          </a:p>
        </p:txBody>
      </p:sp>
    </p:spTree>
    <p:extLst>
      <p:ext uri="{BB962C8B-B14F-4D97-AF65-F5344CB8AC3E}">
        <p14:creationId xmlns:p14="http://schemas.microsoft.com/office/powerpoint/2010/main" val="3287885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5303F-E850-CB0C-2BC6-C729480241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60D372-7177-D74E-8ADD-A336F2CF69E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8D4F60-8771-257E-6B00-E7845CB3E4D4}"/>
              </a:ext>
            </a:extLst>
          </p:cNvPr>
          <p:cNvSpPr>
            <a:spLocks noGrp="1"/>
          </p:cNvSpPr>
          <p:nvPr>
            <p:ph type="dt" sz="half" idx="10"/>
          </p:nvPr>
        </p:nvSpPr>
        <p:spPr/>
        <p:txBody>
          <a:bodyPr/>
          <a:lstStyle/>
          <a:p>
            <a:fld id="{8BFDC638-1BD9-4DC4-B4FF-C436A79AFA40}" type="datetimeFigureOut">
              <a:rPr lang="en-US" smtClean="0"/>
              <a:t>5/29/2024</a:t>
            </a:fld>
            <a:endParaRPr lang="en-US"/>
          </a:p>
        </p:txBody>
      </p:sp>
      <p:sp>
        <p:nvSpPr>
          <p:cNvPr id="5" name="Footer Placeholder 4">
            <a:extLst>
              <a:ext uri="{FF2B5EF4-FFF2-40B4-BE49-F238E27FC236}">
                <a16:creationId xmlns:a16="http://schemas.microsoft.com/office/drawing/2014/main" id="{7736996E-B9BD-7032-A01E-14667255F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CD4EC-A5CD-2E5F-AA1C-2D9613BB9F32}"/>
              </a:ext>
            </a:extLst>
          </p:cNvPr>
          <p:cNvSpPr>
            <a:spLocks noGrp="1"/>
          </p:cNvSpPr>
          <p:nvPr>
            <p:ph type="sldNum" sz="quarter" idx="12"/>
          </p:nvPr>
        </p:nvSpPr>
        <p:spPr/>
        <p:txBody>
          <a:bodyPr/>
          <a:lstStyle/>
          <a:p>
            <a:fld id="{34189454-18AD-4F94-822B-C5B6F036D70E}" type="slidenum">
              <a:rPr lang="en-US" smtClean="0"/>
              <a:t>‹#›</a:t>
            </a:fld>
            <a:endParaRPr lang="en-US"/>
          </a:p>
        </p:txBody>
      </p:sp>
    </p:spTree>
    <p:extLst>
      <p:ext uri="{BB962C8B-B14F-4D97-AF65-F5344CB8AC3E}">
        <p14:creationId xmlns:p14="http://schemas.microsoft.com/office/powerpoint/2010/main" val="143729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252E8-7A2A-2738-9056-3A954C2092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D91729-4D47-68E9-BF6C-342816BC56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EC4247-357C-CC9C-8847-62F231AB11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94554F-DC26-C311-44F4-9481230CCE32}"/>
              </a:ext>
            </a:extLst>
          </p:cNvPr>
          <p:cNvSpPr>
            <a:spLocks noGrp="1"/>
          </p:cNvSpPr>
          <p:nvPr>
            <p:ph type="dt" sz="half" idx="10"/>
          </p:nvPr>
        </p:nvSpPr>
        <p:spPr/>
        <p:txBody>
          <a:bodyPr/>
          <a:lstStyle/>
          <a:p>
            <a:fld id="{8BFDC638-1BD9-4DC4-B4FF-C436A79AFA40}" type="datetimeFigureOut">
              <a:rPr lang="en-US" smtClean="0"/>
              <a:t>5/29/2024</a:t>
            </a:fld>
            <a:endParaRPr lang="en-US"/>
          </a:p>
        </p:txBody>
      </p:sp>
      <p:sp>
        <p:nvSpPr>
          <p:cNvPr id="6" name="Footer Placeholder 5">
            <a:extLst>
              <a:ext uri="{FF2B5EF4-FFF2-40B4-BE49-F238E27FC236}">
                <a16:creationId xmlns:a16="http://schemas.microsoft.com/office/drawing/2014/main" id="{7B7F5CE1-655B-4EA7-68C6-E8599781A0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FA6727-AE89-BB67-5CAE-CAADA71F018B}"/>
              </a:ext>
            </a:extLst>
          </p:cNvPr>
          <p:cNvSpPr>
            <a:spLocks noGrp="1"/>
          </p:cNvSpPr>
          <p:nvPr>
            <p:ph type="sldNum" sz="quarter" idx="12"/>
          </p:nvPr>
        </p:nvSpPr>
        <p:spPr/>
        <p:txBody>
          <a:bodyPr/>
          <a:lstStyle/>
          <a:p>
            <a:fld id="{34189454-18AD-4F94-822B-C5B6F036D70E}" type="slidenum">
              <a:rPr lang="en-US" smtClean="0"/>
              <a:t>‹#›</a:t>
            </a:fld>
            <a:endParaRPr lang="en-US"/>
          </a:p>
        </p:txBody>
      </p:sp>
    </p:spTree>
    <p:extLst>
      <p:ext uri="{BB962C8B-B14F-4D97-AF65-F5344CB8AC3E}">
        <p14:creationId xmlns:p14="http://schemas.microsoft.com/office/powerpoint/2010/main" val="2962757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1322F-D4F5-66EB-984B-982B59FEB8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EF084E-3C7F-95D9-7443-170206E4EB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56D9EB-AABF-0786-49BF-384A326789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376D29-31B0-0EFE-D292-A03A92D06D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1A2D7D-86D2-73B4-8323-F6C1904745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97E521-9272-297E-ADC1-10F1F2782AB6}"/>
              </a:ext>
            </a:extLst>
          </p:cNvPr>
          <p:cNvSpPr>
            <a:spLocks noGrp="1"/>
          </p:cNvSpPr>
          <p:nvPr>
            <p:ph type="dt" sz="half" idx="10"/>
          </p:nvPr>
        </p:nvSpPr>
        <p:spPr/>
        <p:txBody>
          <a:bodyPr/>
          <a:lstStyle/>
          <a:p>
            <a:fld id="{8BFDC638-1BD9-4DC4-B4FF-C436A79AFA40}" type="datetimeFigureOut">
              <a:rPr lang="en-US" smtClean="0"/>
              <a:t>5/29/2024</a:t>
            </a:fld>
            <a:endParaRPr lang="en-US"/>
          </a:p>
        </p:txBody>
      </p:sp>
      <p:sp>
        <p:nvSpPr>
          <p:cNvPr id="8" name="Footer Placeholder 7">
            <a:extLst>
              <a:ext uri="{FF2B5EF4-FFF2-40B4-BE49-F238E27FC236}">
                <a16:creationId xmlns:a16="http://schemas.microsoft.com/office/drawing/2014/main" id="{0E995AB0-6F26-06F8-AED7-4393E98538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2A6BA9-8DFD-33A2-D703-D6A608DF9058}"/>
              </a:ext>
            </a:extLst>
          </p:cNvPr>
          <p:cNvSpPr>
            <a:spLocks noGrp="1"/>
          </p:cNvSpPr>
          <p:nvPr>
            <p:ph type="sldNum" sz="quarter" idx="12"/>
          </p:nvPr>
        </p:nvSpPr>
        <p:spPr/>
        <p:txBody>
          <a:bodyPr/>
          <a:lstStyle/>
          <a:p>
            <a:fld id="{34189454-18AD-4F94-822B-C5B6F036D70E}" type="slidenum">
              <a:rPr lang="en-US" smtClean="0"/>
              <a:t>‹#›</a:t>
            </a:fld>
            <a:endParaRPr lang="en-US"/>
          </a:p>
        </p:txBody>
      </p:sp>
    </p:spTree>
    <p:extLst>
      <p:ext uri="{BB962C8B-B14F-4D97-AF65-F5344CB8AC3E}">
        <p14:creationId xmlns:p14="http://schemas.microsoft.com/office/powerpoint/2010/main" val="3695390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B963-65F6-6168-FFCD-1BD01DDE9C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E669C1-92D8-30AF-62EA-33EBBEA24690}"/>
              </a:ext>
            </a:extLst>
          </p:cNvPr>
          <p:cNvSpPr>
            <a:spLocks noGrp="1"/>
          </p:cNvSpPr>
          <p:nvPr>
            <p:ph type="dt" sz="half" idx="10"/>
          </p:nvPr>
        </p:nvSpPr>
        <p:spPr/>
        <p:txBody>
          <a:bodyPr/>
          <a:lstStyle/>
          <a:p>
            <a:fld id="{8BFDC638-1BD9-4DC4-B4FF-C436A79AFA40}" type="datetimeFigureOut">
              <a:rPr lang="en-US" smtClean="0"/>
              <a:t>5/29/2024</a:t>
            </a:fld>
            <a:endParaRPr lang="en-US"/>
          </a:p>
        </p:txBody>
      </p:sp>
      <p:sp>
        <p:nvSpPr>
          <p:cNvPr id="4" name="Footer Placeholder 3">
            <a:extLst>
              <a:ext uri="{FF2B5EF4-FFF2-40B4-BE49-F238E27FC236}">
                <a16:creationId xmlns:a16="http://schemas.microsoft.com/office/drawing/2014/main" id="{C14BC042-8B70-1517-422F-8E4E4730E9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CF0E5B-4AB9-C7F8-0D73-6A7F9686C78D}"/>
              </a:ext>
            </a:extLst>
          </p:cNvPr>
          <p:cNvSpPr>
            <a:spLocks noGrp="1"/>
          </p:cNvSpPr>
          <p:nvPr>
            <p:ph type="sldNum" sz="quarter" idx="12"/>
          </p:nvPr>
        </p:nvSpPr>
        <p:spPr/>
        <p:txBody>
          <a:bodyPr/>
          <a:lstStyle/>
          <a:p>
            <a:fld id="{34189454-18AD-4F94-822B-C5B6F036D70E}" type="slidenum">
              <a:rPr lang="en-US" smtClean="0"/>
              <a:t>‹#›</a:t>
            </a:fld>
            <a:endParaRPr lang="en-US"/>
          </a:p>
        </p:txBody>
      </p:sp>
    </p:spTree>
    <p:extLst>
      <p:ext uri="{BB962C8B-B14F-4D97-AF65-F5344CB8AC3E}">
        <p14:creationId xmlns:p14="http://schemas.microsoft.com/office/powerpoint/2010/main" val="364175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46C82E-F8A1-0BE4-6341-967F14CAABA1}"/>
              </a:ext>
            </a:extLst>
          </p:cNvPr>
          <p:cNvSpPr>
            <a:spLocks noGrp="1"/>
          </p:cNvSpPr>
          <p:nvPr>
            <p:ph type="dt" sz="half" idx="10"/>
          </p:nvPr>
        </p:nvSpPr>
        <p:spPr/>
        <p:txBody>
          <a:bodyPr/>
          <a:lstStyle/>
          <a:p>
            <a:fld id="{8BFDC638-1BD9-4DC4-B4FF-C436A79AFA40}" type="datetimeFigureOut">
              <a:rPr lang="en-US" smtClean="0"/>
              <a:t>5/29/2024</a:t>
            </a:fld>
            <a:endParaRPr lang="en-US"/>
          </a:p>
        </p:txBody>
      </p:sp>
      <p:sp>
        <p:nvSpPr>
          <p:cNvPr id="3" name="Footer Placeholder 2">
            <a:extLst>
              <a:ext uri="{FF2B5EF4-FFF2-40B4-BE49-F238E27FC236}">
                <a16:creationId xmlns:a16="http://schemas.microsoft.com/office/drawing/2014/main" id="{A704C99E-284A-4191-DFA1-5CC05A3EA8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BB386B-41A6-E7FC-54AB-FDAFFB69C546}"/>
              </a:ext>
            </a:extLst>
          </p:cNvPr>
          <p:cNvSpPr>
            <a:spLocks noGrp="1"/>
          </p:cNvSpPr>
          <p:nvPr>
            <p:ph type="sldNum" sz="quarter" idx="12"/>
          </p:nvPr>
        </p:nvSpPr>
        <p:spPr/>
        <p:txBody>
          <a:bodyPr/>
          <a:lstStyle/>
          <a:p>
            <a:fld id="{34189454-18AD-4F94-822B-C5B6F036D70E}" type="slidenum">
              <a:rPr lang="en-US" smtClean="0"/>
              <a:t>‹#›</a:t>
            </a:fld>
            <a:endParaRPr lang="en-US"/>
          </a:p>
        </p:txBody>
      </p:sp>
    </p:spTree>
    <p:extLst>
      <p:ext uri="{BB962C8B-B14F-4D97-AF65-F5344CB8AC3E}">
        <p14:creationId xmlns:p14="http://schemas.microsoft.com/office/powerpoint/2010/main" val="122127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FD96-45C5-CC8A-4805-E702B81551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C156C2-74E8-F602-4312-A1C6589347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9F6FCD-962B-BCE9-3B5F-B7BC85160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B51894-97A7-C9B7-F374-5A32E7DDDCF9}"/>
              </a:ext>
            </a:extLst>
          </p:cNvPr>
          <p:cNvSpPr>
            <a:spLocks noGrp="1"/>
          </p:cNvSpPr>
          <p:nvPr>
            <p:ph type="dt" sz="half" idx="10"/>
          </p:nvPr>
        </p:nvSpPr>
        <p:spPr/>
        <p:txBody>
          <a:bodyPr/>
          <a:lstStyle/>
          <a:p>
            <a:fld id="{8BFDC638-1BD9-4DC4-B4FF-C436A79AFA40}" type="datetimeFigureOut">
              <a:rPr lang="en-US" smtClean="0"/>
              <a:t>5/29/2024</a:t>
            </a:fld>
            <a:endParaRPr lang="en-US"/>
          </a:p>
        </p:txBody>
      </p:sp>
      <p:sp>
        <p:nvSpPr>
          <p:cNvPr id="6" name="Footer Placeholder 5">
            <a:extLst>
              <a:ext uri="{FF2B5EF4-FFF2-40B4-BE49-F238E27FC236}">
                <a16:creationId xmlns:a16="http://schemas.microsoft.com/office/drawing/2014/main" id="{14F3AEA3-8A4B-68C5-B9C3-3A34B19997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94C5C7-A649-4B3C-60B1-FAE1F95DA853}"/>
              </a:ext>
            </a:extLst>
          </p:cNvPr>
          <p:cNvSpPr>
            <a:spLocks noGrp="1"/>
          </p:cNvSpPr>
          <p:nvPr>
            <p:ph type="sldNum" sz="quarter" idx="12"/>
          </p:nvPr>
        </p:nvSpPr>
        <p:spPr/>
        <p:txBody>
          <a:bodyPr/>
          <a:lstStyle/>
          <a:p>
            <a:fld id="{34189454-18AD-4F94-822B-C5B6F036D70E}" type="slidenum">
              <a:rPr lang="en-US" smtClean="0"/>
              <a:t>‹#›</a:t>
            </a:fld>
            <a:endParaRPr lang="en-US"/>
          </a:p>
        </p:txBody>
      </p:sp>
    </p:spTree>
    <p:extLst>
      <p:ext uri="{BB962C8B-B14F-4D97-AF65-F5344CB8AC3E}">
        <p14:creationId xmlns:p14="http://schemas.microsoft.com/office/powerpoint/2010/main" val="406974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3AD37-435A-C412-1314-6B63415453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70A17D-E28F-066A-6D55-105E07BC44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595EFA-0B5A-1614-F0E0-ED32CF1AE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B6807C-0300-7E58-2F22-4C7069E88D0E}"/>
              </a:ext>
            </a:extLst>
          </p:cNvPr>
          <p:cNvSpPr>
            <a:spLocks noGrp="1"/>
          </p:cNvSpPr>
          <p:nvPr>
            <p:ph type="dt" sz="half" idx="10"/>
          </p:nvPr>
        </p:nvSpPr>
        <p:spPr/>
        <p:txBody>
          <a:bodyPr/>
          <a:lstStyle/>
          <a:p>
            <a:fld id="{8BFDC638-1BD9-4DC4-B4FF-C436A79AFA40}" type="datetimeFigureOut">
              <a:rPr lang="en-US" smtClean="0"/>
              <a:t>5/29/2024</a:t>
            </a:fld>
            <a:endParaRPr lang="en-US"/>
          </a:p>
        </p:txBody>
      </p:sp>
      <p:sp>
        <p:nvSpPr>
          <p:cNvPr id="6" name="Footer Placeholder 5">
            <a:extLst>
              <a:ext uri="{FF2B5EF4-FFF2-40B4-BE49-F238E27FC236}">
                <a16:creationId xmlns:a16="http://schemas.microsoft.com/office/drawing/2014/main" id="{5B31ED00-41AA-5E4B-F0F6-43BB6942DC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7A16E8-452E-41B2-160A-155BAFE972B9}"/>
              </a:ext>
            </a:extLst>
          </p:cNvPr>
          <p:cNvSpPr>
            <a:spLocks noGrp="1"/>
          </p:cNvSpPr>
          <p:nvPr>
            <p:ph type="sldNum" sz="quarter" idx="12"/>
          </p:nvPr>
        </p:nvSpPr>
        <p:spPr/>
        <p:txBody>
          <a:bodyPr/>
          <a:lstStyle/>
          <a:p>
            <a:fld id="{34189454-18AD-4F94-822B-C5B6F036D70E}" type="slidenum">
              <a:rPr lang="en-US" smtClean="0"/>
              <a:t>‹#›</a:t>
            </a:fld>
            <a:endParaRPr lang="en-US"/>
          </a:p>
        </p:txBody>
      </p:sp>
    </p:spTree>
    <p:extLst>
      <p:ext uri="{BB962C8B-B14F-4D97-AF65-F5344CB8AC3E}">
        <p14:creationId xmlns:p14="http://schemas.microsoft.com/office/powerpoint/2010/main" val="415575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D8F7CA-484D-352F-4FB7-A85079B807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13FC69-1C94-E4B7-1577-379CA96D94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1A896B-2BAD-536A-85A1-27D943EFAE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BFDC638-1BD9-4DC4-B4FF-C436A79AFA40}" type="datetimeFigureOut">
              <a:rPr lang="en-US" smtClean="0"/>
              <a:t>5/29/2024</a:t>
            </a:fld>
            <a:endParaRPr lang="en-US"/>
          </a:p>
        </p:txBody>
      </p:sp>
      <p:sp>
        <p:nvSpPr>
          <p:cNvPr id="5" name="Footer Placeholder 4">
            <a:extLst>
              <a:ext uri="{FF2B5EF4-FFF2-40B4-BE49-F238E27FC236}">
                <a16:creationId xmlns:a16="http://schemas.microsoft.com/office/drawing/2014/main" id="{B06EB616-CFB0-9540-0756-EE71F992B2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456F4B8-EEC2-BC32-706C-20A5570EFA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189454-18AD-4F94-822B-C5B6F036D70E}" type="slidenum">
              <a:rPr lang="en-US" smtClean="0"/>
              <a:t>‹#›</a:t>
            </a:fld>
            <a:endParaRPr lang="en-US"/>
          </a:p>
        </p:txBody>
      </p:sp>
    </p:spTree>
    <p:extLst>
      <p:ext uri="{BB962C8B-B14F-4D97-AF65-F5344CB8AC3E}">
        <p14:creationId xmlns:p14="http://schemas.microsoft.com/office/powerpoint/2010/main" val="3794586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https://www.youtube.com/embed/jVzbs81bDy0?feature=oembed" TargetMode="External"/><Relationship Id="rId6" Type="http://schemas.openxmlformats.org/officeDocument/2006/relationships/image" Target="../media/image8.png"/><Relationship Id="rId5" Type="http://schemas.openxmlformats.org/officeDocument/2006/relationships/image" Target="../media/image10.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5.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5.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4DA9A9-100B-8BD9-2C4B-B2678FEB782A}"/>
              </a:ext>
            </a:extLst>
          </p:cNvPr>
          <p:cNvSpPr txBox="1"/>
          <p:nvPr/>
        </p:nvSpPr>
        <p:spPr>
          <a:xfrm>
            <a:off x="1814946" y="2032000"/>
            <a:ext cx="8562109" cy="1374735"/>
          </a:xfrm>
          <a:prstGeom prst="rect">
            <a:avLst/>
          </a:prstGeom>
          <a:noFill/>
        </p:spPr>
        <p:txBody>
          <a:bodyPr wrap="square" rtlCol="0">
            <a:spAutoFit/>
          </a:bodyPr>
          <a:lstStyle/>
          <a:p>
            <a:pPr algn="ctr">
              <a:lnSpc>
                <a:spcPts val="5000"/>
              </a:lnSpc>
            </a:pPr>
            <a:r>
              <a:rPr lang="en-US" sz="5000" dirty="0">
                <a:solidFill>
                  <a:schemeClr val="bg1"/>
                </a:solidFill>
                <a:latin typeface="Montserrat SemiBold" panose="00000700000000000000" pitchFamily="50" charset="0"/>
              </a:rPr>
              <a:t>Partnership​</a:t>
            </a:r>
          </a:p>
          <a:p>
            <a:pPr algn="ctr">
              <a:lnSpc>
                <a:spcPts val="5000"/>
              </a:lnSpc>
            </a:pPr>
            <a:r>
              <a:rPr lang="en-US" sz="5000" dirty="0">
                <a:solidFill>
                  <a:schemeClr val="bg1"/>
                </a:solidFill>
                <a:latin typeface="Montserrat SemiBold" panose="00000700000000000000" pitchFamily="50" charset="0"/>
              </a:rPr>
              <a:t>Resource Plan​</a:t>
            </a:r>
          </a:p>
        </p:txBody>
      </p:sp>
      <p:grpSp>
        <p:nvGrpSpPr>
          <p:cNvPr id="10" name="Group 9">
            <a:extLst>
              <a:ext uri="{FF2B5EF4-FFF2-40B4-BE49-F238E27FC236}">
                <a16:creationId xmlns:a16="http://schemas.microsoft.com/office/drawing/2014/main" id="{DC07C5E4-D711-C024-CD09-8F4E0BFF7FBF}"/>
              </a:ext>
            </a:extLst>
          </p:cNvPr>
          <p:cNvGrpSpPr/>
          <p:nvPr/>
        </p:nvGrpSpPr>
        <p:grpSpPr>
          <a:xfrm>
            <a:off x="4618184" y="1013225"/>
            <a:ext cx="2955633" cy="764912"/>
            <a:chOff x="4556584" y="1013225"/>
            <a:chExt cx="2955633" cy="764912"/>
          </a:xfrm>
        </p:grpSpPr>
        <p:pic>
          <p:nvPicPr>
            <p:cNvPr id="1026" name="Picture 2">
              <a:extLst>
                <a:ext uri="{FF2B5EF4-FFF2-40B4-BE49-F238E27FC236}">
                  <a16:creationId xmlns:a16="http://schemas.microsoft.com/office/drawing/2014/main" id="{A250085C-8FAF-99D0-9689-A94921195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013225"/>
              <a:ext cx="1416216" cy="6814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white letter on a black background&#10;&#10;Description automatically generated">
              <a:extLst>
                <a:ext uri="{FF2B5EF4-FFF2-40B4-BE49-F238E27FC236}">
                  <a16:creationId xmlns:a16="http://schemas.microsoft.com/office/drawing/2014/main" id="{B7566A39-85EC-6284-788D-256F4A3BC0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584" y="1099097"/>
              <a:ext cx="950657" cy="679040"/>
            </a:xfrm>
            <a:prstGeom prst="rect">
              <a:avLst/>
            </a:prstGeom>
          </p:spPr>
        </p:pic>
        <p:cxnSp>
          <p:nvCxnSpPr>
            <p:cNvPr id="8" name="Straight Connector 7">
              <a:extLst>
                <a:ext uri="{FF2B5EF4-FFF2-40B4-BE49-F238E27FC236}">
                  <a16:creationId xmlns:a16="http://schemas.microsoft.com/office/drawing/2014/main" id="{B493D17F-537F-D5F3-CC7E-C660D12B95C4}"/>
                </a:ext>
              </a:extLst>
            </p:cNvPr>
            <p:cNvCxnSpPr>
              <a:cxnSpLocks/>
            </p:cNvCxnSpPr>
            <p:nvPr/>
          </p:nvCxnSpPr>
          <p:spPr>
            <a:xfrm flipV="1">
              <a:off x="5745018" y="1077924"/>
              <a:ext cx="0" cy="609600"/>
            </a:xfrm>
            <a:prstGeom prst="line">
              <a:avLst/>
            </a:prstGeom>
            <a:ln>
              <a:solidFill>
                <a:schemeClr val="bg1">
                  <a:alpha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5540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4564617-97C6-4346-D070-60EA60131134}"/>
              </a:ext>
            </a:extLst>
          </p:cNvPr>
          <p:cNvGrpSpPr/>
          <p:nvPr/>
        </p:nvGrpSpPr>
        <p:grpSpPr>
          <a:xfrm>
            <a:off x="753550" y="5421324"/>
            <a:ext cx="2955633" cy="764912"/>
            <a:chOff x="4556584" y="1013225"/>
            <a:chExt cx="2955633" cy="764912"/>
          </a:xfrm>
        </p:grpSpPr>
        <p:pic>
          <p:nvPicPr>
            <p:cNvPr id="5" name="Picture 2">
              <a:extLst>
                <a:ext uri="{FF2B5EF4-FFF2-40B4-BE49-F238E27FC236}">
                  <a16:creationId xmlns:a16="http://schemas.microsoft.com/office/drawing/2014/main" id="{46B618B7-C6D9-49EB-5044-6E77AE8AF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013225"/>
              <a:ext cx="1416216" cy="6814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white letter on a black background&#10;&#10;Description automatically generated">
              <a:extLst>
                <a:ext uri="{FF2B5EF4-FFF2-40B4-BE49-F238E27FC236}">
                  <a16:creationId xmlns:a16="http://schemas.microsoft.com/office/drawing/2014/main" id="{7F7C1D6F-FB15-E4EF-5348-62CD3B0D44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584" y="1099097"/>
              <a:ext cx="950657" cy="679040"/>
            </a:xfrm>
            <a:prstGeom prst="rect">
              <a:avLst/>
            </a:prstGeom>
          </p:spPr>
        </p:pic>
        <p:cxnSp>
          <p:nvCxnSpPr>
            <p:cNvPr id="7" name="Straight Connector 6">
              <a:extLst>
                <a:ext uri="{FF2B5EF4-FFF2-40B4-BE49-F238E27FC236}">
                  <a16:creationId xmlns:a16="http://schemas.microsoft.com/office/drawing/2014/main" id="{3F441994-03EE-E8CF-602D-1AB26B7FF13C}"/>
                </a:ext>
              </a:extLst>
            </p:cNvPr>
            <p:cNvCxnSpPr>
              <a:cxnSpLocks/>
            </p:cNvCxnSpPr>
            <p:nvPr/>
          </p:nvCxnSpPr>
          <p:spPr>
            <a:xfrm flipV="1">
              <a:off x="5745018" y="1077924"/>
              <a:ext cx="0" cy="609600"/>
            </a:xfrm>
            <a:prstGeom prst="line">
              <a:avLst/>
            </a:prstGeom>
            <a:ln>
              <a:solidFill>
                <a:schemeClr val="bg1">
                  <a:alpha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2736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D87E74-70B9-755C-1085-18630B6F8DEC}"/>
              </a:ext>
            </a:extLst>
          </p:cNvPr>
          <p:cNvSpPr/>
          <p:nvPr/>
        </p:nvSpPr>
        <p:spPr>
          <a:xfrm>
            <a:off x="0" y="0"/>
            <a:ext cx="6157601" cy="6858000"/>
          </a:xfrm>
          <a:prstGeom prst="rect">
            <a:avLst/>
          </a:prstGeom>
          <a:solidFill>
            <a:schemeClr val="tx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9A53DC7-533A-504A-901B-F9AF5FA4BBD5}"/>
              </a:ext>
            </a:extLst>
          </p:cNvPr>
          <p:cNvSpPr txBox="1"/>
          <p:nvPr/>
        </p:nvSpPr>
        <p:spPr>
          <a:xfrm>
            <a:off x="702139" y="4673600"/>
            <a:ext cx="4905032" cy="1374735"/>
          </a:xfrm>
          <a:prstGeom prst="rect">
            <a:avLst/>
          </a:prstGeom>
          <a:noFill/>
        </p:spPr>
        <p:txBody>
          <a:bodyPr wrap="square" rtlCol="0">
            <a:spAutoFit/>
          </a:bodyPr>
          <a:lstStyle/>
          <a:p>
            <a:pPr>
              <a:lnSpc>
                <a:spcPts val="5000"/>
              </a:lnSpc>
            </a:pPr>
            <a:r>
              <a:rPr lang="en-US" sz="5000" dirty="0">
                <a:solidFill>
                  <a:schemeClr val="bg1"/>
                </a:solidFill>
                <a:latin typeface="Montserrat SemiBold" panose="00000700000000000000" pitchFamily="50" charset="0"/>
              </a:rPr>
              <a:t>Exploring</a:t>
            </a:r>
            <a:br>
              <a:rPr lang="en-US" sz="5000" dirty="0">
                <a:solidFill>
                  <a:schemeClr val="bg1"/>
                </a:solidFill>
                <a:latin typeface="Montserrat SemiBold" panose="00000700000000000000" pitchFamily="50" charset="0"/>
              </a:rPr>
            </a:br>
            <a:r>
              <a:rPr lang="en-US" sz="5000" dirty="0">
                <a:solidFill>
                  <a:schemeClr val="bg1"/>
                </a:solidFill>
                <a:latin typeface="Montserrat SemiBold" panose="00000700000000000000" pitchFamily="50" charset="0"/>
              </a:rPr>
              <a:t>Satellites</a:t>
            </a:r>
          </a:p>
        </p:txBody>
      </p:sp>
      <p:grpSp>
        <p:nvGrpSpPr>
          <p:cNvPr id="7" name="Group 6">
            <a:extLst>
              <a:ext uri="{FF2B5EF4-FFF2-40B4-BE49-F238E27FC236}">
                <a16:creationId xmlns:a16="http://schemas.microsoft.com/office/drawing/2014/main" id="{74772A6F-4669-3AD3-B2BF-ADFDE82935EC}"/>
              </a:ext>
            </a:extLst>
          </p:cNvPr>
          <p:cNvGrpSpPr/>
          <p:nvPr/>
        </p:nvGrpSpPr>
        <p:grpSpPr>
          <a:xfrm>
            <a:off x="822561" y="3034107"/>
            <a:ext cx="2955633" cy="764912"/>
            <a:chOff x="4556584" y="1013225"/>
            <a:chExt cx="2955633" cy="764912"/>
          </a:xfrm>
        </p:grpSpPr>
        <p:pic>
          <p:nvPicPr>
            <p:cNvPr id="8" name="Picture 2">
              <a:extLst>
                <a:ext uri="{FF2B5EF4-FFF2-40B4-BE49-F238E27FC236}">
                  <a16:creationId xmlns:a16="http://schemas.microsoft.com/office/drawing/2014/main" id="{6B3B1E59-01AC-5953-A415-E84DA3048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013225"/>
              <a:ext cx="1416216" cy="6814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white letter on a black background&#10;&#10;Description automatically generated">
              <a:extLst>
                <a:ext uri="{FF2B5EF4-FFF2-40B4-BE49-F238E27FC236}">
                  <a16:creationId xmlns:a16="http://schemas.microsoft.com/office/drawing/2014/main" id="{932565B2-471D-3394-2B55-5ED289D5C6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584" y="1099097"/>
              <a:ext cx="950657" cy="679040"/>
            </a:xfrm>
            <a:prstGeom prst="rect">
              <a:avLst/>
            </a:prstGeom>
          </p:spPr>
        </p:pic>
        <p:cxnSp>
          <p:nvCxnSpPr>
            <p:cNvPr id="14" name="Straight Connector 13">
              <a:extLst>
                <a:ext uri="{FF2B5EF4-FFF2-40B4-BE49-F238E27FC236}">
                  <a16:creationId xmlns:a16="http://schemas.microsoft.com/office/drawing/2014/main" id="{F169DBFF-72F9-0D24-41F7-56C9EF4AC9C8}"/>
                </a:ext>
              </a:extLst>
            </p:cNvPr>
            <p:cNvCxnSpPr>
              <a:cxnSpLocks/>
            </p:cNvCxnSpPr>
            <p:nvPr/>
          </p:nvCxnSpPr>
          <p:spPr>
            <a:xfrm flipV="1">
              <a:off x="5745018" y="1077924"/>
              <a:ext cx="0" cy="609600"/>
            </a:xfrm>
            <a:prstGeom prst="line">
              <a:avLst/>
            </a:prstGeom>
            <a:ln>
              <a:solidFill>
                <a:schemeClr val="bg1">
                  <a:alpha val="50000"/>
                </a:schemeClr>
              </a:solidFill>
            </a:ln>
          </p:spPr>
          <p:style>
            <a:lnRef idx="2">
              <a:schemeClr val="accent1"/>
            </a:lnRef>
            <a:fillRef idx="0">
              <a:schemeClr val="accent1"/>
            </a:fillRef>
            <a:effectRef idx="1">
              <a:schemeClr val="accent1"/>
            </a:effectRef>
            <a:fontRef idx="minor">
              <a:schemeClr val="tx1"/>
            </a:fontRef>
          </p:style>
        </p:cxnSp>
      </p:grpSp>
      <p:sp>
        <p:nvSpPr>
          <p:cNvPr id="2" name="TextBox 1">
            <a:extLst>
              <a:ext uri="{FF2B5EF4-FFF2-40B4-BE49-F238E27FC236}">
                <a16:creationId xmlns:a16="http://schemas.microsoft.com/office/drawing/2014/main" id="{2B429E12-F88C-B23F-84C0-9BAB636ED664}"/>
              </a:ext>
            </a:extLst>
          </p:cNvPr>
          <p:cNvSpPr txBox="1"/>
          <p:nvPr/>
        </p:nvSpPr>
        <p:spPr>
          <a:xfrm>
            <a:off x="702140" y="3919556"/>
            <a:ext cx="1917074" cy="633507"/>
          </a:xfrm>
          <a:prstGeom prst="rect">
            <a:avLst/>
          </a:prstGeom>
          <a:noFill/>
        </p:spPr>
        <p:txBody>
          <a:bodyPr wrap="square" rtlCol="0">
            <a:spAutoFit/>
          </a:bodyPr>
          <a:lstStyle/>
          <a:p>
            <a:pPr>
              <a:lnSpc>
                <a:spcPts val="5000"/>
              </a:lnSpc>
            </a:pPr>
            <a:r>
              <a:rPr lang="en-US" sz="2000" dirty="0">
                <a:solidFill>
                  <a:schemeClr val="bg1"/>
                </a:solidFill>
                <a:latin typeface="Montserrat SemiBold" panose="00000700000000000000" pitchFamily="50" charset="0"/>
              </a:rPr>
              <a:t>Lesson 2</a:t>
            </a:r>
          </a:p>
        </p:txBody>
      </p:sp>
    </p:spTree>
    <p:extLst>
      <p:ext uri="{BB962C8B-B14F-4D97-AF65-F5344CB8AC3E}">
        <p14:creationId xmlns:p14="http://schemas.microsoft.com/office/powerpoint/2010/main" val="60664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937D552-7D27-759A-C83B-D208DE06C5E6}"/>
              </a:ext>
            </a:extLst>
          </p:cNvPr>
          <p:cNvGraphicFramePr>
            <a:graphicFrameLocks noGrp="1"/>
          </p:cNvGraphicFramePr>
          <p:nvPr>
            <p:extLst>
              <p:ext uri="{D42A27DB-BD31-4B8C-83A1-F6EECF244321}">
                <p14:modId xmlns:p14="http://schemas.microsoft.com/office/powerpoint/2010/main" val="1451433158"/>
              </p:ext>
            </p:extLst>
          </p:nvPr>
        </p:nvGraphicFramePr>
        <p:xfrm>
          <a:off x="544944" y="1144539"/>
          <a:ext cx="11185235" cy="3381991"/>
        </p:xfrm>
        <a:graphic>
          <a:graphicData uri="http://schemas.openxmlformats.org/drawingml/2006/table">
            <a:tbl>
              <a:tblPr firstRow="1">
                <a:tableStyleId>{5C22544A-7EE6-4342-B048-85BDC9FD1C3A}</a:tableStyleId>
              </a:tblPr>
              <a:tblGrid>
                <a:gridCol w="1977539">
                  <a:extLst>
                    <a:ext uri="{9D8B030D-6E8A-4147-A177-3AD203B41FA5}">
                      <a16:colId xmlns:a16="http://schemas.microsoft.com/office/drawing/2014/main" val="2479302666"/>
                    </a:ext>
                  </a:extLst>
                </a:gridCol>
                <a:gridCol w="2388476">
                  <a:extLst>
                    <a:ext uri="{9D8B030D-6E8A-4147-A177-3AD203B41FA5}">
                      <a16:colId xmlns:a16="http://schemas.microsoft.com/office/drawing/2014/main" val="869536549"/>
                    </a:ext>
                  </a:extLst>
                </a:gridCol>
                <a:gridCol w="2345126">
                  <a:extLst>
                    <a:ext uri="{9D8B030D-6E8A-4147-A177-3AD203B41FA5}">
                      <a16:colId xmlns:a16="http://schemas.microsoft.com/office/drawing/2014/main" val="3117962471"/>
                    </a:ext>
                  </a:extLst>
                </a:gridCol>
                <a:gridCol w="2237047">
                  <a:extLst>
                    <a:ext uri="{9D8B030D-6E8A-4147-A177-3AD203B41FA5}">
                      <a16:colId xmlns:a16="http://schemas.microsoft.com/office/drawing/2014/main" val="3772113097"/>
                    </a:ext>
                  </a:extLst>
                </a:gridCol>
                <a:gridCol w="2237047">
                  <a:extLst>
                    <a:ext uri="{9D8B030D-6E8A-4147-A177-3AD203B41FA5}">
                      <a16:colId xmlns:a16="http://schemas.microsoft.com/office/drawing/2014/main" val="3376881478"/>
                    </a:ext>
                  </a:extLst>
                </a:gridCol>
              </a:tblGrid>
              <a:tr h="648951">
                <a:tc>
                  <a:txBody>
                    <a:bodyPr/>
                    <a:lstStyle/>
                    <a:p>
                      <a:endParaRPr lang="en-US" sz="1400" b="0" dirty="0">
                        <a:latin typeface="Montserrat SemiBold" panose="00000700000000000000" pitchFamily="50" charset="0"/>
                      </a:endParaRPr>
                    </a:p>
                  </a:txBody>
                  <a:tcPr anchor="ctr">
                    <a:solidFill>
                      <a:srgbClr val="0F073C"/>
                    </a:solidFill>
                  </a:tcPr>
                </a:tc>
                <a:tc>
                  <a:txBody>
                    <a:bodyPr/>
                    <a:lstStyle/>
                    <a:p>
                      <a:r>
                        <a:rPr lang="en-US" sz="1400" b="0" dirty="0">
                          <a:latin typeface="Montserrat SemiBold" panose="00000700000000000000" pitchFamily="50" charset="0"/>
                        </a:rPr>
                        <a:t>Pre work​</a:t>
                      </a:r>
                    </a:p>
                  </a:txBody>
                  <a:tcPr anchor="ctr">
                    <a:solidFill>
                      <a:srgbClr val="0F073C"/>
                    </a:solidFill>
                  </a:tcPr>
                </a:tc>
                <a:tc>
                  <a:txBody>
                    <a:bodyPr/>
                    <a:lstStyle/>
                    <a:p>
                      <a:r>
                        <a:rPr lang="en-US" sz="1400" b="0" dirty="0">
                          <a:latin typeface="Montserrat SemiBold" panose="00000700000000000000" pitchFamily="50" charset="0"/>
                        </a:rPr>
                        <a:t>Mike Mongo Lessons ​</a:t>
                      </a:r>
                    </a:p>
                  </a:txBody>
                  <a:tcPr anchor="ctr">
                    <a:solidFill>
                      <a:srgbClr val="0F073C"/>
                    </a:solidFill>
                  </a:tcPr>
                </a:tc>
                <a:tc>
                  <a:txBody>
                    <a:bodyPr/>
                    <a:lstStyle/>
                    <a:p>
                      <a:r>
                        <a:rPr lang="en-US" sz="1400" b="0" dirty="0">
                          <a:latin typeface="Montserrat SemiBold" panose="00000700000000000000" pitchFamily="50" charset="0"/>
                        </a:rPr>
                        <a:t>Post Session Lessons​</a:t>
                      </a:r>
                    </a:p>
                  </a:txBody>
                  <a:tcPr anchor="ctr">
                    <a:solidFill>
                      <a:srgbClr val="0F073C"/>
                    </a:solidFill>
                  </a:tcPr>
                </a:tc>
                <a:tc>
                  <a:txBody>
                    <a:bodyPr/>
                    <a:lstStyle/>
                    <a:p>
                      <a:r>
                        <a:rPr lang="en-US" sz="1400" b="0" dirty="0">
                          <a:latin typeface="Montserrat SemiBold" panose="00000700000000000000" pitchFamily="50" charset="0"/>
                        </a:rPr>
                        <a:t>STEAM Resources​</a:t>
                      </a:r>
                    </a:p>
                  </a:txBody>
                  <a:tcPr anchor="ctr">
                    <a:solidFill>
                      <a:srgbClr val="0F073C"/>
                    </a:solidFill>
                  </a:tcPr>
                </a:tc>
                <a:extLst>
                  <a:ext uri="{0D108BD9-81ED-4DB2-BD59-A6C34878D82A}">
                    <a16:rowId xmlns:a16="http://schemas.microsoft.com/office/drawing/2014/main" val="805271128"/>
                  </a:ext>
                </a:extLst>
              </a:tr>
              <a:tr h="648951">
                <a:tc>
                  <a:txBody>
                    <a:bodyPr/>
                    <a:lstStyle/>
                    <a:p>
                      <a:pPr>
                        <a:spcAft>
                          <a:spcPts val="1000"/>
                        </a:spcAft>
                      </a:pPr>
                      <a:r>
                        <a:rPr lang="en-US" sz="1400" b="0" dirty="0">
                          <a:latin typeface="Montserrat SemiBold" panose="00000700000000000000" pitchFamily="50" charset="0"/>
                        </a:rPr>
                        <a:t>Activities</a:t>
                      </a:r>
                      <a:endParaRPr lang="en-US" sz="1400" dirty="0">
                        <a:latin typeface="Museo Sans 300" panose="02000000000000000000" pitchFamily="50" charset="0"/>
                      </a:endParaRPr>
                    </a:p>
                  </a:txBody>
                  <a:tcPr/>
                </a:tc>
                <a:tc>
                  <a:txBody>
                    <a:bodyPr/>
                    <a:lstStyle/>
                    <a:p>
                      <a:pPr>
                        <a:spcAft>
                          <a:spcPts val="1000"/>
                        </a:spcAft>
                      </a:pPr>
                      <a:r>
                        <a:rPr lang="en-US" sz="1400" dirty="0">
                          <a:latin typeface="Museo Sans 300" panose="02000000000000000000" pitchFamily="50" charset="0"/>
                        </a:rPr>
                        <a:t>What is a satellite? </a:t>
                      </a:r>
                    </a:p>
                    <a:p>
                      <a:pPr>
                        <a:spcAft>
                          <a:spcPts val="1000"/>
                        </a:spcAft>
                      </a:pPr>
                      <a:r>
                        <a:rPr lang="en-US" sz="1400" dirty="0">
                          <a:latin typeface="Museo Sans 300" panose="02000000000000000000" pitchFamily="50" charset="0"/>
                        </a:rPr>
                        <a:t>(Natural vs Man-made Satellites). </a:t>
                      </a:r>
                    </a:p>
                    <a:p>
                      <a:pPr>
                        <a:spcAft>
                          <a:spcPts val="1000"/>
                        </a:spcAft>
                      </a:pPr>
                      <a:r>
                        <a:rPr lang="en-US" sz="1400" dirty="0">
                          <a:latin typeface="Museo Sans 300" panose="02000000000000000000" pitchFamily="50" charset="0"/>
                        </a:rPr>
                        <a:t>Knowledge sharing about Satellites and how they help us. </a:t>
                      </a:r>
                    </a:p>
                    <a:p>
                      <a:pPr>
                        <a:spcAft>
                          <a:spcPts val="1000"/>
                        </a:spcAft>
                      </a:pPr>
                      <a:r>
                        <a:rPr lang="en-US" sz="1400" dirty="0">
                          <a:latin typeface="Museo Sans 300" panose="02000000000000000000" pitchFamily="50" charset="0"/>
                        </a:rPr>
                        <a:t>How do satellites help us?</a:t>
                      </a:r>
                    </a:p>
                  </a:txBody>
                  <a:tcPr/>
                </a:tc>
                <a:tc>
                  <a:txBody>
                    <a:bodyPr/>
                    <a:lstStyle/>
                    <a:p>
                      <a:pPr>
                        <a:spcAft>
                          <a:spcPts val="1000"/>
                        </a:spcAft>
                      </a:pPr>
                      <a:r>
                        <a:rPr lang="en-US" sz="1400" dirty="0">
                          <a:latin typeface="Museo Sans 300" panose="02000000000000000000" pitchFamily="50" charset="0"/>
                        </a:rPr>
                        <a:t>What do Satellites do and how do they help us?​</a:t>
                      </a:r>
                    </a:p>
                  </a:txBody>
                  <a:tcPr/>
                </a:tc>
                <a:tc>
                  <a:txBody>
                    <a:bodyPr/>
                    <a:lstStyle/>
                    <a:p>
                      <a:pPr>
                        <a:spcAft>
                          <a:spcPts val="1000"/>
                        </a:spcAft>
                      </a:pPr>
                      <a:r>
                        <a:rPr lang="en-US" sz="1400" dirty="0">
                          <a:latin typeface="Museo Sans 300" panose="02000000000000000000" pitchFamily="50" charset="0"/>
                        </a:rPr>
                        <a:t>Activity: Junk Modelling a Satellite. </a:t>
                      </a:r>
                    </a:p>
                    <a:p>
                      <a:pPr>
                        <a:spcAft>
                          <a:spcPts val="1000"/>
                        </a:spcAft>
                      </a:pPr>
                      <a:r>
                        <a:rPr lang="en-US" sz="1400" dirty="0">
                          <a:latin typeface="Museo Sans 300" panose="02000000000000000000" pitchFamily="50" charset="0"/>
                        </a:rPr>
                        <a:t>What is the Satellites mission?</a:t>
                      </a:r>
                    </a:p>
                    <a:p>
                      <a:pPr>
                        <a:spcAft>
                          <a:spcPts val="1000"/>
                        </a:spcAft>
                      </a:pPr>
                      <a:r>
                        <a:rPr lang="en-US" sz="1400" dirty="0">
                          <a:latin typeface="Museo Sans 300" panose="02000000000000000000" pitchFamily="50" charset="0"/>
                        </a:rPr>
                        <a:t>What is it going to help us do? </a:t>
                      </a:r>
                    </a:p>
                    <a:p>
                      <a:pPr>
                        <a:spcAft>
                          <a:spcPts val="1000"/>
                        </a:spcAft>
                      </a:pPr>
                      <a:r>
                        <a:rPr lang="en-US" sz="1400" dirty="0">
                          <a:latin typeface="Museo Sans 300" panose="02000000000000000000" pitchFamily="50" charset="0"/>
                        </a:rPr>
                        <a:t>How is it going to do that? What sensors will it need? </a:t>
                      </a:r>
                    </a:p>
                    <a:p>
                      <a:pPr>
                        <a:spcAft>
                          <a:spcPts val="1000"/>
                        </a:spcAft>
                      </a:pPr>
                      <a:r>
                        <a:rPr lang="en-US" sz="1400" dirty="0">
                          <a:latin typeface="Museo Sans 300" panose="02000000000000000000" pitchFamily="50" charset="0"/>
                        </a:rPr>
                        <a:t>How will it get to space?</a:t>
                      </a:r>
                    </a:p>
                  </a:txBody>
                  <a:tcPr/>
                </a:tc>
                <a:tc>
                  <a:txBody>
                    <a:bodyPr/>
                    <a:lstStyle/>
                    <a:p>
                      <a:pPr>
                        <a:spcAft>
                          <a:spcPts val="1000"/>
                        </a:spcAft>
                      </a:pPr>
                      <a:endParaRPr lang="en-US" sz="1400" dirty="0">
                        <a:latin typeface="Museo Sans 300" panose="02000000000000000000" pitchFamily="50" charset="0"/>
                      </a:endParaRPr>
                    </a:p>
                  </a:txBody>
                  <a:tcPr/>
                </a:tc>
                <a:extLst>
                  <a:ext uri="{0D108BD9-81ED-4DB2-BD59-A6C34878D82A}">
                    <a16:rowId xmlns:a16="http://schemas.microsoft.com/office/drawing/2014/main" val="3615554557"/>
                  </a:ext>
                </a:extLst>
              </a:tr>
            </a:tbl>
          </a:graphicData>
        </a:graphic>
      </p:graphicFrame>
      <p:sp>
        <p:nvSpPr>
          <p:cNvPr id="5" name="TextBox 4">
            <a:extLst>
              <a:ext uri="{FF2B5EF4-FFF2-40B4-BE49-F238E27FC236}">
                <a16:creationId xmlns:a16="http://schemas.microsoft.com/office/drawing/2014/main" id="{67122479-02D4-60ED-F9CE-E3259F8A8851}"/>
              </a:ext>
            </a:extLst>
          </p:cNvPr>
          <p:cNvSpPr txBox="1"/>
          <p:nvPr/>
        </p:nvSpPr>
        <p:spPr>
          <a:xfrm>
            <a:off x="401783" y="387927"/>
            <a:ext cx="8562109" cy="541174"/>
          </a:xfrm>
          <a:prstGeom prst="rect">
            <a:avLst/>
          </a:prstGeom>
          <a:noFill/>
        </p:spPr>
        <p:txBody>
          <a:bodyPr wrap="square" rtlCol="0">
            <a:spAutoFit/>
          </a:bodyPr>
          <a:lstStyle/>
          <a:p>
            <a:pPr>
              <a:lnSpc>
                <a:spcPts val="3500"/>
              </a:lnSpc>
            </a:pPr>
            <a:r>
              <a:rPr lang="en-US" sz="3500" dirty="0">
                <a:solidFill>
                  <a:schemeClr val="tx1">
                    <a:lumMod val="85000"/>
                    <a:lumOff val="15000"/>
                  </a:schemeClr>
                </a:solidFill>
                <a:latin typeface="Montserrat SemiBold" panose="00000700000000000000" pitchFamily="50" charset="0"/>
              </a:rPr>
              <a:t>Lesson 2: Exploring Satellites</a:t>
            </a:r>
          </a:p>
        </p:txBody>
      </p:sp>
      <p:grpSp>
        <p:nvGrpSpPr>
          <p:cNvPr id="2" name="Group 1">
            <a:extLst>
              <a:ext uri="{FF2B5EF4-FFF2-40B4-BE49-F238E27FC236}">
                <a16:creationId xmlns:a16="http://schemas.microsoft.com/office/drawing/2014/main" id="{7CDB6B8B-B036-DF3C-AFBD-FF595B048C03}"/>
              </a:ext>
            </a:extLst>
          </p:cNvPr>
          <p:cNvGrpSpPr/>
          <p:nvPr/>
        </p:nvGrpSpPr>
        <p:grpSpPr>
          <a:xfrm>
            <a:off x="10549397" y="6347534"/>
            <a:ext cx="1180782" cy="287946"/>
            <a:chOff x="4579219" y="1062895"/>
            <a:chExt cx="2932998" cy="715242"/>
          </a:xfrm>
        </p:grpSpPr>
        <p:pic>
          <p:nvPicPr>
            <p:cNvPr id="3" name="Picture 2">
              <a:extLst>
                <a:ext uri="{FF2B5EF4-FFF2-40B4-BE49-F238E27FC236}">
                  <a16:creationId xmlns:a16="http://schemas.microsoft.com/office/drawing/2014/main" id="{F159DD70-1F64-0DBB-5CC9-C27E73FEB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096001" y="1062895"/>
              <a:ext cx="1416216" cy="5821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2675E91-4D8A-EE91-2881-34C959C130C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9219" y="1099097"/>
              <a:ext cx="905386" cy="679040"/>
            </a:xfrm>
            <a:prstGeom prst="rect">
              <a:avLst/>
            </a:prstGeom>
          </p:spPr>
        </p:pic>
        <p:cxnSp>
          <p:nvCxnSpPr>
            <p:cNvPr id="7" name="Straight Connector 6">
              <a:extLst>
                <a:ext uri="{FF2B5EF4-FFF2-40B4-BE49-F238E27FC236}">
                  <a16:creationId xmlns:a16="http://schemas.microsoft.com/office/drawing/2014/main" id="{B66694A6-45DA-6349-2FF1-9902EAA1E886}"/>
                </a:ext>
              </a:extLst>
            </p:cNvPr>
            <p:cNvCxnSpPr>
              <a:cxnSpLocks/>
            </p:cNvCxnSpPr>
            <p:nvPr/>
          </p:nvCxnSpPr>
          <p:spPr>
            <a:xfrm flipV="1">
              <a:off x="5745018" y="1077924"/>
              <a:ext cx="0" cy="609600"/>
            </a:xfrm>
            <a:prstGeom prst="line">
              <a:avLst/>
            </a:prstGeom>
            <a:ln w="3175">
              <a:solidFill>
                <a:schemeClr val="tx1">
                  <a:lumMod val="50000"/>
                  <a:lumOff val="50000"/>
                  <a:alpha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6906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F073C"/>
        </a:solidFill>
        <a:effectLst/>
      </p:bgPr>
    </p:bg>
    <p:spTree>
      <p:nvGrpSpPr>
        <p:cNvPr id="1" name=""/>
        <p:cNvGrpSpPr/>
        <p:nvPr/>
      </p:nvGrpSpPr>
      <p:grpSpPr>
        <a:xfrm>
          <a:off x="0" y="0"/>
          <a:ext cx="0" cy="0"/>
          <a:chOff x="0" y="0"/>
          <a:chExt cx="0" cy="0"/>
        </a:xfrm>
      </p:grpSpPr>
      <p:pic>
        <p:nvPicPr>
          <p:cNvPr id="9" name="Picture 2" descr="A green land with a road and a body of water&#10;&#10;Description automatically generated">
            <a:extLst>
              <a:ext uri="{FF2B5EF4-FFF2-40B4-BE49-F238E27FC236}">
                <a16:creationId xmlns:a16="http://schemas.microsoft.com/office/drawing/2014/main" id="{7D673CD5-AC74-C87B-570E-0732FD302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8309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9E26359-BE91-57C0-B46E-25D21F42E275}"/>
              </a:ext>
            </a:extLst>
          </p:cNvPr>
          <p:cNvSpPr/>
          <p:nvPr/>
        </p:nvSpPr>
        <p:spPr>
          <a:xfrm>
            <a:off x="0" y="4744528"/>
            <a:ext cx="12192000" cy="2138568"/>
          </a:xfrm>
          <a:prstGeom prst="rect">
            <a:avLst/>
          </a:prstGeom>
          <a:solidFill>
            <a:schemeClr val="tx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122D9BD-A208-5832-A5C4-53FB7863AC16}"/>
              </a:ext>
            </a:extLst>
          </p:cNvPr>
          <p:cNvSpPr txBox="1"/>
          <p:nvPr/>
        </p:nvSpPr>
        <p:spPr>
          <a:xfrm>
            <a:off x="382614" y="5042954"/>
            <a:ext cx="9494631" cy="1374735"/>
          </a:xfrm>
          <a:prstGeom prst="rect">
            <a:avLst/>
          </a:prstGeom>
          <a:noFill/>
        </p:spPr>
        <p:txBody>
          <a:bodyPr wrap="square" rtlCol="0">
            <a:spAutoFit/>
          </a:bodyPr>
          <a:lstStyle/>
          <a:p>
            <a:pPr>
              <a:spcBef>
                <a:spcPts val="1000"/>
              </a:spcBef>
            </a:pPr>
            <a:r>
              <a:rPr lang="en-US" sz="2500" dirty="0" err="1">
                <a:solidFill>
                  <a:schemeClr val="bg1"/>
                </a:solidFill>
                <a:latin typeface="Museo Sans 300" panose="02000000000000000000" pitchFamily="50" charset="0"/>
              </a:rPr>
              <a:t>SaxaVord</a:t>
            </a:r>
            <a:r>
              <a:rPr lang="en-US" sz="2500" dirty="0">
                <a:solidFill>
                  <a:schemeClr val="bg1"/>
                </a:solidFill>
                <a:latin typeface="Museo Sans 300" panose="02000000000000000000" pitchFamily="50" charset="0"/>
              </a:rPr>
              <a:t> Spaceport is a facility in Shetland which will be able to host Satellite Launches.</a:t>
            </a:r>
          </a:p>
          <a:p>
            <a:pPr>
              <a:spcBef>
                <a:spcPts val="1000"/>
              </a:spcBef>
            </a:pPr>
            <a:r>
              <a:rPr lang="en-US" sz="2500" dirty="0">
                <a:solidFill>
                  <a:schemeClr val="bg1"/>
                </a:solidFill>
                <a:latin typeface="Montserrat SemiBold" panose="00000700000000000000" pitchFamily="50" charset="0"/>
              </a:rPr>
              <a:t>Do you know what a satellite is? What do they do for us?</a:t>
            </a:r>
          </a:p>
        </p:txBody>
      </p:sp>
      <p:sp>
        <p:nvSpPr>
          <p:cNvPr id="6" name="TextBox 5">
            <a:extLst>
              <a:ext uri="{FF2B5EF4-FFF2-40B4-BE49-F238E27FC236}">
                <a16:creationId xmlns:a16="http://schemas.microsoft.com/office/drawing/2014/main" id="{6B21C7D4-203E-35A4-1184-51A9757E693E}"/>
              </a:ext>
            </a:extLst>
          </p:cNvPr>
          <p:cNvSpPr txBox="1"/>
          <p:nvPr/>
        </p:nvSpPr>
        <p:spPr>
          <a:xfrm>
            <a:off x="7919463" y="337704"/>
            <a:ext cx="4013199" cy="276999"/>
          </a:xfrm>
          <a:prstGeom prst="rect">
            <a:avLst/>
          </a:prstGeom>
          <a:noFill/>
        </p:spPr>
        <p:txBody>
          <a:bodyPr wrap="square" rtlCol="0">
            <a:spAutoFit/>
          </a:bodyPr>
          <a:lstStyle/>
          <a:p>
            <a:pPr algn="r">
              <a:spcBef>
                <a:spcPts val="1000"/>
              </a:spcBef>
            </a:pPr>
            <a:r>
              <a:rPr lang="en-US" sz="1200" dirty="0">
                <a:solidFill>
                  <a:schemeClr val="tx1">
                    <a:lumMod val="85000"/>
                    <a:lumOff val="15000"/>
                  </a:schemeClr>
                </a:solidFill>
                <a:latin typeface="Museo Sans 300" panose="02000000000000000000" pitchFamily="50" charset="0"/>
              </a:rPr>
              <a:t>Session 2 – Exploring Satellites​</a:t>
            </a:r>
          </a:p>
        </p:txBody>
      </p:sp>
      <p:grpSp>
        <p:nvGrpSpPr>
          <p:cNvPr id="2" name="Group 1">
            <a:extLst>
              <a:ext uri="{FF2B5EF4-FFF2-40B4-BE49-F238E27FC236}">
                <a16:creationId xmlns:a16="http://schemas.microsoft.com/office/drawing/2014/main" id="{7E51B582-406F-B263-A9DF-057F35F3D29B}"/>
              </a:ext>
            </a:extLst>
          </p:cNvPr>
          <p:cNvGrpSpPr/>
          <p:nvPr/>
        </p:nvGrpSpPr>
        <p:grpSpPr>
          <a:xfrm>
            <a:off x="382614" y="337704"/>
            <a:ext cx="1221900" cy="316225"/>
            <a:chOff x="4556584" y="1013225"/>
            <a:chExt cx="2955633" cy="764912"/>
          </a:xfrm>
        </p:grpSpPr>
        <p:pic>
          <p:nvPicPr>
            <p:cNvPr id="3" name="Picture 2">
              <a:extLst>
                <a:ext uri="{FF2B5EF4-FFF2-40B4-BE49-F238E27FC236}">
                  <a16:creationId xmlns:a16="http://schemas.microsoft.com/office/drawing/2014/main" id="{E8EEDE1B-3FC2-70B9-9F4F-A1F26B250E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1013225"/>
              <a:ext cx="1416216" cy="6814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white letter on a black background&#10;&#10;Description automatically generated">
              <a:extLst>
                <a:ext uri="{FF2B5EF4-FFF2-40B4-BE49-F238E27FC236}">
                  <a16:creationId xmlns:a16="http://schemas.microsoft.com/office/drawing/2014/main" id="{9EA9EC9E-2406-AFBD-94F5-EA5CA086E3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6584" y="1099097"/>
              <a:ext cx="950657" cy="679040"/>
            </a:xfrm>
            <a:prstGeom prst="rect">
              <a:avLst/>
            </a:prstGeom>
          </p:spPr>
        </p:pic>
        <p:cxnSp>
          <p:nvCxnSpPr>
            <p:cNvPr id="8" name="Straight Connector 7">
              <a:extLst>
                <a:ext uri="{FF2B5EF4-FFF2-40B4-BE49-F238E27FC236}">
                  <a16:creationId xmlns:a16="http://schemas.microsoft.com/office/drawing/2014/main" id="{6BEA66F5-2A5D-4B16-DF7B-97AED364FA70}"/>
                </a:ext>
              </a:extLst>
            </p:cNvPr>
            <p:cNvCxnSpPr>
              <a:cxnSpLocks/>
            </p:cNvCxnSpPr>
            <p:nvPr/>
          </p:nvCxnSpPr>
          <p:spPr>
            <a:xfrm flipV="1">
              <a:off x="5745018" y="1077924"/>
              <a:ext cx="0" cy="609600"/>
            </a:xfrm>
            <a:prstGeom prst="line">
              <a:avLst/>
            </a:prstGeom>
            <a:ln>
              <a:solidFill>
                <a:schemeClr val="bg1">
                  <a:alpha val="50000"/>
                </a:schemeClr>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5D84076E-E6F1-185B-1B01-8A107BC969A2}"/>
              </a:ext>
            </a:extLst>
          </p:cNvPr>
          <p:cNvGrpSpPr/>
          <p:nvPr/>
        </p:nvGrpSpPr>
        <p:grpSpPr>
          <a:xfrm>
            <a:off x="10549397" y="6347535"/>
            <a:ext cx="1180490" cy="251467"/>
            <a:chOff x="4579219" y="1062895"/>
            <a:chExt cx="2932273" cy="624629"/>
          </a:xfrm>
        </p:grpSpPr>
        <p:pic>
          <p:nvPicPr>
            <p:cNvPr id="11" name="Picture 10">
              <a:extLst>
                <a:ext uri="{FF2B5EF4-FFF2-40B4-BE49-F238E27FC236}">
                  <a16:creationId xmlns:a16="http://schemas.microsoft.com/office/drawing/2014/main" id="{7D6B1D19-63E5-E9DD-73D3-5370BD40CA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6096726" y="1062895"/>
              <a:ext cx="1414766" cy="5821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1DAFDCA-615F-3B37-AF12-95819B7B027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579219" y="1197614"/>
              <a:ext cx="905386" cy="482002"/>
            </a:xfrm>
            <a:prstGeom prst="rect">
              <a:avLst/>
            </a:prstGeom>
          </p:spPr>
        </p:pic>
        <p:cxnSp>
          <p:nvCxnSpPr>
            <p:cNvPr id="13" name="Straight Connector 12">
              <a:extLst>
                <a:ext uri="{FF2B5EF4-FFF2-40B4-BE49-F238E27FC236}">
                  <a16:creationId xmlns:a16="http://schemas.microsoft.com/office/drawing/2014/main" id="{25758FD2-C0E9-5F41-6C5D-2E124B4CE859}"/>
                </a:ext>
              </a:extLst>
            </p:cNvPr>
            <p:cNvCxnSpPr>
              <a:cxnSpLocks/>
            </p:cNvCxnSpPr>
            <p:nvPr/>
          </p:nvCxnSpPr>
          <p:spPr>
            <a:xfrm flipV="1">
              <a:off x="5745018" y="1077924"/>
              <a:ext cx="0" cy="609600"/>
            </a:xfrm>
            <a:prstGeom prst="line">
              <a:avLst/>
            </a:prstGeom>
            <a:ln w="3175">
              <a:solidFill>
                <a:schemeClr val="bg1">
                  <a:lumMod val="85000"/>
                  <a:alpha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9094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073C"/>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A9ED326-F64E-DD28-3737-DFCEA3ECA99E}"/>
              </a:ext>
            </a:extLst>
          </p:cNvPr>
          <p:cNvSpPr txBox="1"/>
          <p:nvPr/>
        </p:nvSpPr>
        <p:spPr>
          <a:xfrm>
            <a:off x="835891" y="2971066"/>
            <a:ext cx="4581495" cy="1015663"/>
          </a:xfrm>
          <a:prstGeom prst="rect">
            <a:avLst/>
          </a:prstGeom>
          <a:noFill/>
        </p:spPr>
        <p:txBody>
          <a:bodyPr wrap="square" rtlCol="0">
            <a:spAutoFit/>
          </a:bodyPr>
          <a:lstStyle/>
          <a:p>
            <a:pPr>
              <a:spcBef>
                <a:spcPts val="1000"/>
              </a:spcBef>
            </a:pPr>
            <a:r>
              <a:rPr lang="en-US" sz="3000" dirty="0">
                <a:solidFill>
                  <a:schemeClr val="bg1"/>
                </a:solidFill>
                <a:latin typeface="Museo Sans 300" panose="02000000000000000000" pitchFamily="50" charset="0"/>
              </a:rPr>
              <a:t>What would happen if we didn’t have Satellites?</a:t>
            </a:r>
          </a:p>
        </p:txBody>
      </p:sp>
      <p:sp>
        <p:nvSpPr>
          <p:cNvPr id="2" name="TextBox 1">
            <a:extLst>
              <a:ext uri="{FF2B5EF4-FFF2-40B4-BE49-F238E27FC236}">
                <a16:creationId xmlns:a16="http://schemas.microsoft.com/office/drawing/2014/main" id="{7DE92A8B-D09C-B5B8-2401-5F8AA0906911}"/>
              </a:ext>
            </a:extLst>
          </p:cNvPr>
          <p:cNvSpPr txBox="1"/>
          <p:nvPr/>
        </p:nvSpPr>
        <p:spPr>
          <a:xfrm>
            <a:off x="7919463" y="337704"/>
            <a:ext cx="4013199" cy="276999"/>
          </a:xfrm>
          <a:prstGeom prst="rect">
            <a:avLst/>
          </a:prstGeom>
          <a:noFill/>
        </p:spPr>
        <p:txBody>
          <a:bodyPr wrap="square" rtlCol="0">
            <a:spAutoFit/>
          </a:bodyPr>
          <a:lstStyle/>
          <a:p>
            <a:pPr algn="r">
              <a:spcBef>
                <a:spcPts val="1000"/>
              </a:spcBef>
            </a:pPr>
            <a:r>
              <a:rPr lang="en-US" sz="1200" dirty="0">
                <a:solidFill>
                  <a:schemeClr val="bg1"/>
                </a:solidFill>
                <a:latin typeface="Museo Sans 300" panose="02000000000000000000" pitchFamily="50" charset="0"/>
              </a:rPr>
              <a:t>Session 2 – Exploring Satellites​</a:t>
            </a:r>
          </a:p>
        </p:txBody>
      </p:sp>
      <p:grpSp>
        <p:nvGrpSpPr>
          <p:cNvPr id="3" name="Group 2">
            <a:extLst>
              <a:ext uri="{FF2B5EF4-FFF2-40B4-BE49-F238E27FC236}">
                <a16:creationId xmlns:a16="http://schemas.microsoft.com/office/drawing/2014/main" id="{725D9CA2-5851-C729-3A36-667E5C216728}"/>
              </a:ext>
            </a:extLst>
          </p:cNvPr>
          <p:cNvGrpSpPr/>
          <p:nvPr/>
        </p:nvGrpSpPr>
        <p:grpSpPr>
          <a:xfrm>
            <a:off x="382614" y="337704"/>
            <a:ext cx="1221900" cy="316225"/>
            <a:chOff x="4556584" y="1013225"/>
            <a:chExt cx="2955633" cy="764912"/>
          </a:xfrm>
        </p:grpSpPr>
        <p:pic>
          <p:nvPicPr>
            <p:cNvPr id="4" name="Picture 3">
              <a:extLst>
                <a:ext uri="{FF2B5EF4-FFF2-40B4-BE49-F238E27FC236}">
                  <a16:creationId xmlns:a16="http://schemas.microsoft.com/office/drawing/2014/main" id="{F13D3F81-B486-95F7-39D0-F16D5CA032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013225"/>
              <a:ext cx="1416216" cy="6814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white letter on a black background&#10;&#10;Description automatically generated">
              <a:extLst>
                <a:ext uri="{FF2B5EF4-FFF2-40B4-BE49-F238E27FC236}">
                  <a16:creationId xmlns:a16="http://schemas.microsoft.com/office/drawing/2014/main" id="{7399E1A5-DF36-CE5A-B1A5-4ED422232E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584" y="1099097"/>
              <a:ext cx="950657" cy="679040"/>
            </a:xfrm>
            <a:prstGeom prst="rect">
              <a:avLst/>
            </a:prstGeom>
          </p:spPr>
        </p:pic>
        <p:cxnSp>
          <p:nvCxnSpPr>
            <p:cNvPr id="6" name="Straight Connector 5">
              <a:extLst>
                <a:ext uri="{FF2B5EF4-FFF2-40B4-BE49-F238E27FC236}">
                  <a16:creationId xmlns:a16="http://schemas.microsoft.com/office/drawing/2014/main" id="{CD6C72AC-208F-68DD-E0F9-DFD3A2BF0F3E}"/>
                </a:ext>
              </a:extLst>
            </p:cNvPr>
            <p:cNvCxnSpPr>
              <a:cxnSpLocks/>
            </p:cNvCxnSpPr>
            <p:nvPr/>
          </p:nvCxnSpPr>
          <p:spPr>
            <a:xfrm flipV="1">
              <a:off x="5745018" y="1077924"/>
              <a:ext cx="0" cy="609600"/>
            </a:xfrm>
            <a:prstGeom prst="line">
              <a:avLst/>
            </a:prstGeom>
            <a:ln>
              <a:solidFill>
                <a:schemeClr val="bg1">
                  <a:alpha val="50000"/>
                </a:schemeClr>
              </a:solidFill>
            </a:ln>
          </p:spPr>
          <p:style>
            <a:lnRef idx="2">
              <a:schemeClr val="accent1"/>
            </a:lnRef>
            <a:fillRef idx="0">
              <a:schemeClr val="accent1"/>
            </a:fillRef>
            <a:effectRef idx="1">
              <a:schemeClr val="accent1"/>
            </a:effectRef>
            <a:fontRef idx="minor">
              <a:schemeClr val="tx1"/>
            </a:fontRef>
          </p:style>
        </p:cxnSp>
      </p:grpSp>
      <p:pic>
        <p:nvPicPr>
          <p:cNvPr id="7" name="Online Media 3" descr="What if every satellite suddenly disappeared? - Moriba Jah">
            <a:hlinkClick r:id="" action="ppaction://media"/>
            <a:extLst>
              <a:ext uri="{FF2B5EF4-FFF2-40B4-BE49-F238E27FC236}">
                <a16:creationId xmlns:a16="http://schemas.microsoft.com/office/drawing/2014/main" id="{0089EE0B-06D9-E14E-1804-5181A2CF909F}"/>
              </a:ext>
            </a:extLst>
          </p:cNvPr>
          <p:cNvPicPr>
            <a:picLocks noRot="1" noChangeAspect="1"/>
          </p:cNvPicPr>
          <p:nvPr>
            <a:videoFile r:link="rId1"/>
          </p:nvPr>
        </p:nvPicPr>
        <p:blipFill>
          <a:blip r:embed="rId5"/>
          <a:stretch>
            <a:fillRect/>
          </a:stretch>
        </p:blipFill>
        <p:spPr>
          <a:xfrm>
            <a:off x="6096000" y="2005358"/>
            <a:ext cx="5216071" cy="2947080"/>
          </a:xfrm>
          <a:prstGeom prst="rect">
            <a:avLst/>
          </a:prstGeom>
        </p:spPr>
      </p:pic>
      <p:grpSp>
        <p:nvGrpSpPr>
          <p:cNvPr id="8" name="Group 7">
            <a:extLst>
              <a:ext uri="{FF2B5EF4-FFF2-40B4-BE49-F238E27FC236}">
                <a16:creationId xmlns:a16="http://schemas.microsoft.com/office/drawing/2014/main" id="{8DB7EE39-6C44-276E-C312-1AF59328FD5A}"/>
              </a:ext>
            </a:extLst>
          </p:cNvPr>
          <p:cNvGrpSpPr/>
          <p:nvPr/>
        </p:nvGrpSpPr>
        <p:grpSpPr>
          <a:xfrm>
            <a:off x="10549397" y="6347535"/>
            <a:ext cx="1180490" cy="251467"/>
            <a:chOff x="4579219" y="1062895"/>
            <a:chExt cx="2932273" cy="624629"/>
          </a:xfrm>
        </p:grpSpPr>
        <p:pic>
          <p:nvPicPr>
            <p:cNvPr id="9" name="Picture 8">
              <a:extLst>
                <a:ext uri="{FF2B5EF4-FFF2-40B4-BE49-F238E27FC236}">
                  <a16:creationId xmlns:a16="http://schemas.microsoft.com/office/drawing/2014/main" id="{A81AC44F-F972-8545-8CD4-805CAC6112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6096726" y="1062895"/>
              <a:ext cx="1414766" cy="5821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FD0FD4C-7E59-CAD2-F4FD-BF169E45922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579219" y="1197614"/>
              <a:ext cx="905386" cy="482002"/>
            </a:xfrm>
            <a:prstGeom prst="rect">
              <a:avLst/>
            </a:prstGeom>
          </p:spPr>
        </p:pic>
        <p:cxnSp>
          <p:nvCxnSpPr>
            <p:cNvPr id="11" name="Straight Connector 10">
              <a:extLst>
                <a:ext uri="{FF2B5EF4-FFF2-40B4-BE49-F238E27FC236}">
                  <a16:creationId xmlns:a16="http://schemas.microsoft.com/office/drawing/2014/main" id="{83389D88-6E2D-75C1-6CF1-E3F66B7ADFD2}"/>
                </a:ext>
              </a:extLst>
            </p:cNvPr>
            <p:cNvCxnSpPr>
              <a:cxnSpLocks/>
            </p:cNvCxnSpPr>
            <p:nvPr/>
          </p:nvCxnSpPr>
          <p:spPr>
            <a:xfrm flipV="1">
              <a:off x="5745018" y="1077924"/>
              <a:ext cx="0" cy="609600"/>
            </a:xfrm>
            <a:prstGeom prst="line">
              <a:avLst/>
            </a:prstGeom>
            <a:ln w="3175">
              <a:solidFill>
                <a:schemeClr val="bg1">
                  <a:lumMod val="85000"/>
                  <a:alpha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3951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204631-5F6D-DEB4-6BCF-5EF5D234A30C}"/>
              </a:ext>
            </a:extLst>
          </p:cNvPr>
          <p:cNvSpPr txBox="1"/>
          <p:nvPr/>
        </p:nvSpPr>
        <p:spPr>
          <a:xfrm>
            <a:off x="3495113" y="821156"/>
            <a:ext cx="5201771" cy="1477328"/>
          </a:xfrm>
          <a:prstGeom prst="rect">
            <a:avLst/>
          </a:prstGeom>
          <a:noFill/>
        </p:spPr>
        <p:txBody>
          <a:bodyPr wrap="square" rtlCol="0">
            <a:spAutoFit/>
          </a:bodyPr>
          <a:lstStyle/>
          <a:p>
            <a:pPr algn="ctr">
              <a:spcBef>
                <a:spcPts val="1000"/>
              </a:spcBef>
            </a:pPr>
            <a:r>
              <a:rPr lang="en-US" sz="3000" dirty="0">
                <a:solidFill>
                  <a:schemeClr val="tx1">
                    <a:lumMod val="85000"/>
                    <a:lumOff val="15000"/>
                  </a:schemeClr>
                </a:solidFill>
                <a:latin typeface="Montserrat SemiBold" panose="00000700000000000000" pitchFamily="50" charset="0"/>
              </a:rPr>
              <a:t>Can you explain how each of these images are linked to Satellites?</a:t>
            </a:r>
          </a:p>
        </p:txBody>
      </p:sp>
      <p:grpSp>
        <p:nvGrpSpPr>
          <p:cNvPr id="3" name="Group 2">
            <a:extLst>
              <a:ext uri="{FF2B5EF4-FFF2-40B4-BE49-F238E27FC236}">
                <a16:creationId xmlns:a16="http://schemas.microsoft.com/office/drawing/2014/main" id="{C9DB332F-5147-93E3-9CAE-F923367D3A62}"/>
              </a:ext>
            </a:extLst>
          </p:cNvPr>
          <p:cNvGrpSpPr/>
          <p:nvPr/>
        </p:nvGrpSpPr>
        <p:grpSpPr>
          <a:xfrm>
            <a:off x="382614" y="358239"/>
            <a:ext cx="1221900" cy="258231"/>
            <a:chOff x="4556584" y="1062894"/>
            <a:chExt cx="2955633" cy="624630"/>
          </a:xfrm>
        </p:grpSpPr>
        <p:pic>
          <p:nvPicPr>
            <p:cNvPr id="7" name="Picture 6">
              <a:extLst>
                <a:ext uri="{FF2B5EF4-FFF2-40B4-BE49-F238E27FC236}">
                  <a16:creationId xmlns:a16="http://schemas.microsoft.com/office/drawing/2014/main" id="{B68F1ABA-1658-C301-7D1B-6F6E42F0D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096002" y="1062894"/>
              <a:ext cx="1416215" cy="5821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1C5F9FA-8782-D02A-1221-8B125682F0F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56584" y="1192150"/>
              <a:ext cx="950657" cy="492933"/>
            </a:xfrm>
            <a:prstGeom prst="rect">
              <a:avLst/>
            </a:prstGeom>
          </p:spPr>
        </p:pic>
        <p:cxnSp>
          <p:nvCxnSpPr>
            <p:cNvPr id="9" name="Straight Connector 8">
              <a:extLst>
                <a:ext uri="{FF2B5EF4-FFF2-40B4-BE49-F238E27FC236}">
                  <a16:creationId xmlns:a16="http://schemas.microsoft.com/office/drawing/2014/main" id="{C27EA18C-7DA5-7BFA-39FA-8AEAF6AFE1E2}"/>
                </a:ext>
              </a:extLst>
            </p:cNvPr>
            <p:cNvCxnSpPr>
              <a:cxnSpLocks/>
            </p:cNvCxnSpPr>
            <p:nvPr/>
          </p:nvCxnSpPr>
          <p:spPr>
            <a:xfrm flipV="1">
              <a:off x="5745018" y="1077924"/>
              <a:ext cx="0" cy="609600"/>
            </a:xfrm>
            <a:prstGeom prst="line">
              <a:avLst/>
            </a:prstGeom>
            <a:ln>
              <a:solidFill>
                <a:schemeClr val="bg1">
                  <a:alpha val="50000"/>
                </a:schemeClr>
              </a:solidFill>
            </a:ln>
          </p:spPr>
          <p:style>
            <a:lnRef idx="2">
              <a:schemeClr val="accent1"/>
            </a:lnRef>
            <a:fillRef idx="0">
              <a:schemeClr val="accent1"/>
            </a:fillRef>
            <a:effectRef idx="1">
              <a:schemeClr val="accent1"/>
            </a:effectRef>
            <a:fontRef idx="minor">
              <a:schemeClr val="tx1"/>
            </a:fontRef>
          </p:style>
        </p:cxnSp>
      </p:grpSp>
      <p:sp>
        <p:nvSpPr>
          <p:cNvPr id="6" name="TextBox 5">
            <a:extLst>
              <a:ext uri="{FF2B5EF4-FFF2-40B4-BE49-F238E27FC236}">
                <a16:creationId xmlns:a16="http://schemas.microsoft.com/office/drawing/2014/main" id="{2FED0BA7-575B-4172-03E9-1427D5AFCDB5}"/>
              </a:ext>
            </a:extLst>
          </p:cNvPr>
          <p:cNvSpPr txBox="1"/>
          <p:nvPr/>
        </p:nvSpPr>
        <p:spPr>
          <a:xfrm>
            <a:off x="7919463" y="337704"/>
            <a:ext cx="4013199" cy="276999"/>
          </a:xfrm>
          <a:prstGeom prst="rect">
            <a:avLst/>
          </a:prstGeom>
          <a:noFill/>
        </p:spPr>
        <p:txBody>
          <a:bodyPr wrap="square" rtlCol="0">
            <a:spAutoFit/>
          </a:bodyPr>
          <a:lstStyle/>
          <a:p>
            <a:pPr algn="r">
              <a:spcBef>
                <a:spcPts val="1000"/>
              </a:spcBef>
            </a:pPr>
            <a:r>
              <a:rPr lang="en-US" sz="1200" dirty="0">
                <a:solidFill>
                  <a:schemeClr val="tx1">
                    <a:lumMod val="85000"/>
                    <a:lumOff val="15000"/>
                  </a:schemeClr>
                </a:solidFill>
                <a:latin typeface="Museo Sans 300" panose="02000000000000000000" pitchFamily="50" charset="0"/>
              </a:rPr>
              <a:t>Session 2 – Exploring Satellites​</a:t>
            </a:r>
          </a:p>
        </p:txBody>
      </p:sp>
      <p:pic>
        <p:nvPicPr>
          <p:cNvPr id="10" name="Picture 2" descr="The 11 Best Breakfast Cereals for People With Diabetes">
            <a:extLst>
              <a:ext uri="{FF2B5EF4-FFF2-40B4-BE49-F238E27FC236}">
                <a16:creationId xmlns:a16="http://schemas.microsoft.com/office/drawing/2014/main" id="{E5F40356-83AB-1F45-31E2-E1AE8356C1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4773" y="2736401"/>
            <a:ext cx="3599446" cy="239963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4" descr="Wildfire - Wikipedia">
            <a:extLst>
              <a:ext uri="{FF2B5EF4-FFF2-40B4-BE49-F238E27FC236}">
                <a16:creationId xmlns:a16="http://schemas.microsoft.com/office/drawing/2014/main" id="{08353F46-4D00-F4C5-4DC8-C89D920954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6277" y="2736401"/>
            <a:ext cx="3599445" cy="23996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6" descr="Melting of polar ice shifting Earth itself, not just sea levels — Harvard  Gazette">
            <a:extLst>
              <a:ext uri="{FF2B5EF4-FFF2-40B4-BE49-F238E27FC236}">
                <a16:creationId xmlns:a16="http://schemas.microsoft.com/office/drawing/2014/main" id="{03115AB5-08DB-EE71-6504-9894E66885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781" y="2736401"/>
            <a:ext cx="3598890" cy="23996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0E53E612-E53B-E972-0E58-2FF2CBDCF725}"/>
              </a:ext>
            </a:extLst>
          </p:cNvPr>
          <p:cNvGrpSpPr/>
          <p:nvPr/>
        </p:nvGrpSpPr>
        <p:grpSpPr>
          <a:xfrm>
            <a:off x="10549397" y="6347534"/>
            <a:ext cx="1180782" cy="287946"/>
            <a:chOff x="4579219" y="1062895"/>
            <a:chExt cx="2932998" cy="715242"/>
          </a:xfrm>
        </p:grpSpPr>
        <p:pic>
          <p:nvPicPr>
            <p:cNvPr id="4" name="Picture 3">
              <a:extLst>
                <a:ext uri="{FF2B5EF4-FFF2-40B4-BE49-F238E27FC236}">
                  <a16:creationId xmlns:a16="http://schemas.microsoft.com/office/drawing/2014/main" id="{753E25C3-0602-9D77-68C6-1193D2502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096001" y="1062895"/>
              <a:ext cx="1416216" cy="5821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E93012D4-D8BB-C2D0-FF3D-5312D3435ED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579219" y="1099097"/>
              <a:ext cx="905386" cy="679040"/>
            </a:xfrm>
            <a:prstGeom prst="rect">
              <a:avLst/>
            </a:prstGeom>
          </p:spPr>
        </p:pic>
        <p:cxnSp>
          <p:nvCxnSpPr>
            <p:cNvPr id="14" name="Straight Connector 13">
              <a:extLst>
                <a:ext uri="{FF2B5EF4-FFF2-40B4-BE49-F238E27FC236}">
                  <a16:creationId xmlns:a16="http://schemas.microsoft.com/office/drawing/2014/main" id="{F3D9DED0-A36D-35D5-CD11-A7E075BD1DA7}"/>
                </a:ext>
              </a:extLst>
            </p:cNvPr>
            <p:cNvCxnSpPr>
              <a:cxnSpLocks/>
            </p:cNvCxnSpPr>
            <p:nvPr/>
          </p:nvCxnSpPr>
          <p:spPr>
            <a:xfrm flipV="1">
              <a:off x="5745018" y="1077924"/>
              <a:ext cx="0" cy="609600"/>
            </a:xfrm>
            <a:prstGeom prst="line">
              <a:avLst/>
            </a:prstGeom>
            <a:ln w="3175">
              <a:solidFill>
                <a:schemeClr val="tx1">
                  <a:lumMod val="50000"/>
                  <a:lumOff val="50000"/>
                  <a:alpha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9921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F073C"/>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495EEA-FF6E-69AA-F9B2-5A18A1C94FE0}"/>
              </a:ext>
            </a:extLst>
          </p:cNvPr>
          <p:cNvSpPr txBox="1"/>
          <p:nvPr/>
        </p:nvSpPr>
        <p:spPr>
          <a:xfrm>
            <a:off x="7102063" y="3794141"/>
            <a:ext cx="3823112" cy="1631216"/>
          </a:xfrm>
          <a:prstGeom prst="rect">
            <a:avLst/>
          </a:prstGeom>
          <a:noFill/>
        </p:spPr>
        <p:txBody>
          <a:bodyPr wrap="square" rtlCol="0">
            <a:spAutoFit/>
          </a:bodyPr>
          <a:lstStyle/>
          <a:p>
            <a:pPr>
              <a:spcBef>
                <a:spcPts val="1000"/>
              </a:spcBef>
            </a:pPr>
            <a:r>
              <a:rPr lang="en-US" sz="2000" dirty="0">
                <a:solidFill>
                  <a:schemeClr val="bg1"/>
                </a:solidFill>
                <a:latin typeface="Museo Sans 300" panose="02000000000000000000" pitchFamily="50" charset="0"/>
              </a:rPr>
              <a:t>Many of the satellites launched from </a:t>
            </a:r>
            <a:r>
              <a:rPr lang="en-US" sz="2000" dirty="0" err="1">
                <a:solidFill>
                  <a:schemeClr val="bg1"/>
                </a:solidFill>
                <a:latin typeface="Museo Sans 300" panose="02000000000000000000" pitchFamily="50" charset="0"/>
              </a:rPr>
              <a:t>SaxaVord</a:t>
            </a:r>
            <a:r>
              <a:rPr lang="en-US" sz="2000" dirty="0">
                <a:solidFill>
                  <a:schemeClr val="bg1"/>
                </a:solidFill>
                <a:latin typeface="Museo Sans 300" panose="02000000000000000000" pitchFamily="50" charset="0"/>
              </a:rPr>
              <a:t> Spaceport will be for Earth Observation. What do you think this means and why is it important?</a:t>
            </a:r>
          </a:p>
        </p:txBody>
      </p:sp>
      <p:sp>
        <p:nvSpPr>
          <p:cNvPr id="2" name="TextBox 1">
            <a:extLst>
              <a:ext uri="{FF2B5EF4-FFF2-40B4-BE49-F238E27FC236}">
                <a16:creationId xmlns:a16="http://schemas.microsoft.com/office/drawing/2014/main" id="{CB7CB7E7-0B54-F7F4-F06B-82E15E4ABF23}"/>
              </a:ext>
            </a:extLst>
          </p:cNvPr>
          <p:cNvSpPr txBox="1"/>
          <p:nvPr/>
        </p:nvSpPr>
        <p:spPr>
          <a:xfrm>
            <a:off x="7919463" y="337704"/>
            <a:ext cx="4013199" cy="276999"/>
          </a:xfrm>
          <a:prstGeom prst="rect">
            <a:avLst/>
          </a:prstGeom>
          <a:noFill/>
        </p:spPr>
        <p:txBody>
          <a:bodyPr wrap="square" rtlCol="0">
            <a:spAutoFit/>
          </a:bodyPr>
          <a:lstStyle/>
          <a:p>
            <a:pPr algn="r">
              <a:spcBef>
                <a:spcPts val="1000"/>
              </a:spcBef>
            </a:pPr>
            <a:r>
              <a:rPr lang="en-US" sz="1200" dirty="0">
                <a:solidFill>
                  <a:schemeClr val="bg1"/>
                </a:solidFill>
                <a:latin typeface="Museo Sans 300" panose="02000000000000000000" pitchFamily="50" charset="0"/>
              </a:rPr>
              <a:t>Session 2 – Exploring Satellites​</a:t>
            </a:r>
          </a:p>
        </p:txBody>
      </p:sp>
      <p:grpSp>
        <p:nvGrpSpPr>
          <p:cNvPr id="3" name="Group 2">
            <a:extLst>
              <a:ext uri="{FF2B5EF4-FFF2-40B4-BE49-F238E27FC236}">
                <a16:creationId xmlns:a16="http://schemas.microsoft.com/office/drawing/2014/main" id="{444694BF-A724-387E-5ECA-1735BC2DF606}"/>
              </a:ext>
            </a:extLst>
          </p:cNvPr>
          <p:cNvGrpSpPr/>
          <p:nvPr/>
        </p:nvGrpSpPr>
        <p:grpSpPr>
          <a:xfrm>
            <a:off x="382614" y="337704"/>
            <a:ext cx="1221900" cy="316225"/>
            <a:chOff x="4556584" y="1013225"/>
            <a:chExt cx="2955633" cy="764912"/>
          </a:xfrm>
        </p:grpSpPr>
        <p:pic>
          <p:nvPicPr>
            <p:cNvPr id="7" name="Picture 6">
              <a:extLst>
                <a:ext uri="{FF2B5EF4-FFF2-40B4-BE49-F238E27FC236}">
                  <a16:creationId xmlns:a16="http://schemas.microsoft.com/office/drawing/2014/main" id="{080A8F86-8EC5-E889-8233-C048534CF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013225"/>
              <a:ext cx="1416216" cy="6814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white letter on a black background&#10;&#10;Description automatically generated">
              <a:extLst>
                <a:ext uri="{FF2B5EF4-FFF2-40B4-BE49-F238E27FC236}">
                  <a16:creationId xmlns:a16="http://schemas.microsoft.com/office/drawing/2014/main" id="{CFFCE056-3BD0-4CA5-F6AB-4ED800E1C6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584" y="1099097"/>
              <a:ext cx="950657" cy="679040"/>
            </a:xfrm>
            <a:prstGeom prst="rect">
              <a:avLst/>
            </a:prstGeom>
          </p:spPr>
        </p:pic>
        <p:cxnSp>
          <p:nvCxnSpPr>
            <p:cNvPr id="9" name="Straight Connector 8">
              <a:extLst>
                <a:ext uri="{FF2B5EF4-FFF2-40B4-BE49-F238E27FC236}">
                  <a16:creationId xmlns:a16="http://schemas.microsoft.com/office/drawing/2014/main" id="{F893B037-1070-28A7-1BA0-32EC12DD8856}"/>
                </a:ext>
              </a:extLst>
            </p:cNvPr>
            <p:cNvCxnSpPr>
              <a:cxnSpLocks/>
            </p:cNvCxnSpPr>
            <p:nvPr/>
          </p:nvCxnSpPr>
          <p:spPr>
            <a:xfrm flipV="1">
              <a:off x="5745018" y="1077924"/>
              <a:ext cx="0" cy="609600"/>
            </a:xfrm>
            <a:prstGeom prst="line">
              <a:avLst/>
            </a:prstGeom>
            <a:ln>
              <a:solidFill>
                <a:schemeClr val="bg1">
                  <a:alpha val="50000"/>
                </a:schemeClr>
              </a:solidFill>
            </a:ln>
          </p:spPr>
          <p:style>
            <a:lnRef idx="2">
              <a:schemeClr val="accent1"/>
            </a:lnRef>
            <a:fillRef idx="0">
              <a:schemeClr val="accent1"/>
            </a:fillRef>
            <a:effectRef idx="1">
              <a:schemeClr val="accent1"/>
            </a:effectRef>
            <a:fontRef idx="minor">
              <a:schemeClr val="tx1"/>
            </a:fontRef>
          </p:style>
        </p:cxnSp>
      </p:grpSp>
      <p:pic>
        <p:nvPicPr>
          <p:cNvPr id="11" name="Picture 2" descr="SaxaVord Spaceport wins CAA approval | The Shetland Times Ltd">
            <a:extLst>
              <a:ext uri="{FF2B5EF4-FFF2-40B4-BE49-F238E27FC236}">
                <a16:creationId xmlns:a16="http://schemas.microsoft.com/office/drawing/2014/main" id="{BAE213B0-C1CD-4B73-5E6D-1FEDFC6F17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929" y="1495393"/>
            <a:ext cx="5900404" cy="392996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630705BE-D51A-843A-EA09-4A78A7CEF9E3}"/>
              </a:ext>
            </a:extLst>
          </p:cNvPr>
          <p:cNvGrpSpPr/>
          <p:nvPr/>
        </p:nvGrpSpPr>
        <p:grpSpPr>
          <a:xfrm>
            <a:off x="10549397" y="6347535"/>
            <a:ext cx="1180490" cy="251467"/>
            <a:chOff x="4579219" y="1062895"/>
            <a:chExt cx="2932273" cy="624629"/>
          </a:xfrm>
        </p:grpSpPr>
        <p:pic>
          <p:nvPicPr>
            <p:cNvPr id="6" name="Picture 5">
              <a:extLst>
                <a:ext uri="{FF2B5EF4-FFF2-40B4-BE49-F238E27FC236}">
                  <a16:creationId xmlns:a16="http://schemas.microsoft.com/office/drawing/2014/main" id="{F5462284-586D-69A6-F784-42473A9C6C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6096726" y="1062895"/>
              <a:ext cx="1414766" cy="5821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E19633F-C9BF-2D9D-45A8-E2E61FA1ADC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579219" y="1197614"/>
              <a:ext cx="905386" cy="482002"/>
            </a:xfrm>
            <a:prstGeom prst="rect">
              <a:avLst/>
            </a:prstGeom>
          </p:spPr>
        </p:pic>
        <p:cxnSp>
          <p:nvCxnSpPr>
            <p:cNvPr id="12" name="Straight Connector 11">
              <a:extLst>
                <a:ext uri="{FF2B5EF4-FFF2-40B4-BE49-F238E27FC236}">
                  <a16:creationId xmlns:a16="http://schemas.microsoft.com/office/drawing/2014/main" id="{B19ADF8B-DF39-3293-AB4C-7FEC915255EF}"/>
                </a:ext>
              </a:extLst>
            </p:cNvPr>
            <p:cNvCxnSpPr>
              <a:cxnSpLocks/>
            </p:cNvCxnSpPr>
            <p:nvPr/>
          </p:nvCxnSpPr>
          <p:spPr>
            <a:xfrm flipV="1">
              <a:off x="5745018" y="1077924"/>
              <a:ext cx="0" cy="609600"/>
            </a:xfrm>
            <a:prstGeom prst="line">
              <a:avLst/>
            </a:prstGeom>
            <a:ln w="3175">
              <a:solidFill>
                <a:schemeClr val="bg1">
                  <a:lumMod val="85000"/>
                  <a:alpha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0500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5AC2D8-AF90-1CF0-872C-D0CE61D98C6C}"/>
              </a:ext>
            </a:extLst>
          </p:cNvPr>
          <p:cNvSpPr/>
          <p:nvPr/>
        </p:nvSpPr>
        <p:spPr>
          <a:xfrm>
            <a:off x="0" y="0"/>
            <a:ext cx="6157601" cy="6858000"/>
          </a:xfrm>
          <a:prstGeom prst="rect">
            <a:avLst/>
          </a:prstGeom>
          <a:solidFill>
            <a:schemeClr val="tx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C370B9F-168B-A64A-6F41-F113A109E09F}"/>
              </a:ext>
            </a:extLst>
          </p:cNvPr>
          <p:cNvSpPr txBox="1"/>
          <p:nvPr/>
        </p:nvSpPr>
        <p:spPr>
          <a:xfrm>
            <a:off x="702139" y="4673600"/>
            <a:ext cx="4905032" cy="1374735"/>
          </a:xfrm>
          <a:prstGeom prst="rect">
            <a:avLst/>
          </a:prstGeom>
          <a:noFill/>
        </p:spPr>
        <p:txBody>
          <a:bodyPr wrap="square" rtlCol="0">
            <a:spAutoFit/>
          </a:bodyPr>
          <a:lstStyle/>
          <a:p>
            <a:pPr>
              <a:lnSpc>
                <a:spcPts val="5000"/>
              </a:lnSpc>
            </a:pPr>
            <a:r>
              <a:rPr lang="en-US" sz="5000" dirty="0">
                <a:solidFill>
                  <a:schemeClr val="bg1"/>
                </a:solidFill>
                <a:latin typeface="Montserrat SemiBold" panose="00000700000000000000" pitchFamily="50" charset="0"/>
              </a:rPr>
              <a:t>Mike Mongo</a:t>
            </a:r>
          </a:p>
          <a:p>
            <a:pPr>
              <a:lnSpc>
                <a:spcPts val="5000"/>
              </a:lnSpc>
            </a:pPr>
            <a:r>
              <a:rPr lang="en-US" sz="5000" dirty="0">
                <a:solidFill>
                  <a:schemeClr val="bg1"/>
                </a:solidFill>
                <a:latin typeface="Montserrat SemiBold" panose="00000700000000000000" pitchFamily="50" charset="0"/>
              </a:rPr>
              <a:t>Live Lessons</a:t>
            </a:r>
          </a:p>
        </p:txBody>
      </p:sp>
      <p:grpSp>
        <p:nvGrpSpPr>
          <p:cNvPr id="5" name="Group 4">
            <a:extLst>
              <a:ext uri="{FF2B5EF4-FFF2-40B4-BE49-F238E27FC236}">
                <a16:creationId xmlns:a16="http://schemas.microsoft.com/office/drawing/2014/main" id="{9C162661-8B5A-760C-E26C-7C603F096897}"/>
              </a:ext>
            </a:extLst>
          </p:cNvPr>
          <p:cNvGrpSpPr/>
          <p:nvPr/>
        </p:nvGrpSpPr>
        <p:grpSpPr>
          <a:xfrm>
            <a:off x="822561" y="3668764"/>
            <a:ext cx="2955633" cy="764912"/>
            <a:chOff x="4556584" y="1013225"/>
            <a:chExt cx="2955633" cy="764912"/>
          </a:xfrm>
        </p:grpSpPr>
        <p:pic>
          <p:nvPicPr>
            <p:cNvPr id="6" name="Picture 2">
              <a:extLst>
                <a:ext uri="{FF2B5EF4-FFF2-40B4-BE49-F238E27FC236}">
                  <a16:creationId xmlns:a16="http://schemas.microsoft.com/office/drawing/2014/main" id="{0F9AFA2E-4052-8199-3C67-FD1BEE325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013225"/>
              <a:ext cx="1416216" cy="6814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white letter on a black background&#10;&#10;Description automatically generated">
              <a:extLst>
                <a:ext uri="{FF2B5EF4-FFF2-40B4-BE49-F238E27FC236}">
                  <a16:creationId xmlns:a16="http://schemas.microsoft.com/office/drawing/2014/main" id="{5F8395CE-9C75-038F-7107-17F375C98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584" y="1099097"/>
              <a:ext cx="950657" cy="679040"/>
            </a:xfrm>
            <a:prstGeom prst="rect">
              <a:avLst/>
            </a:prstGeom>
          </p:spPr>
        </p:pic>
        <p:cxnSp>
          <p:nvCxnSpPr>
            <p:cNvPr id="8" name="Straight Connector 7">
              <a:extLst>
                <a:ext uri="{FF2B5EF4-FFF2-40B4-BE49-F238E27FC236}">
                  <a16:creationId xmlns:a16="http://schemas.microsoft.com/office/drawing/2014/main" id="{9E051DF2-DD92-1971-9809-D07C17FDF789}"/>
                </a:ext>
              </a:extLst>
            </p:cNvPr>
            <p:cNvCxnSpPr>
              <a:cxnSpLocks/>
            </p:cNvCxnSpPr>
            <p:nvPr/>
          </p:nvCxnSpPr>
          <p:spPr>
            <a:xfrm flipV="1">
              <a:off x="5745018" y="1077924"/>
              <a:ext cx="0" cy="609600"/>
            </a:xfrm>
            <a:prstGeom prst="line">
              <a:avLst/>
            </a:prstGeom>
            <a:ln>
              <a:solidFill>
                <a:schemeClr val="bg1">
                  <a:alpha val="50000"/>
                </a:schemeClr>
              </a:solidFill>
            </a:ln>
          </p:spPr>
          <p:style>
            <a:lnRef idx="2">
              <a:schemeClr val="accent1"/>
            </a:lnRef>
            <a:fillRef idx="0">
              <a:schemeClr val="accent1"/>
            </a:fillRef>
            <a:effectRef idx="1">
              <a:schemeClr val="accent1"/>
            </a:effectRef>
            <a:fontRef idx="minor">
              <a:schemeClr val="tx1"/>
            </a:fontRef>
          </p:style>
        </p:cxnSp>
      </p:grpSp>
      <p:grpSp>
        <p:nvGrpSpPr>
          <p:cNvPr id="3" name="Group 2">
            <a:extLst>
              <a:ext uri="{FF2B5EF4-FFF2-40B4-BE49-F238E27FC236}">
                <a16:creationId xmlns:a16="http://schemas.microsoft.com/office/drawing/2014/main" id="{9BD27767-18A3-D2BE-9B02-8B4ED36E87B8}"/>
              </a:ext>
            </a:extLst>
          </p:cNvPr>
          <p:cNvGrpSpPr/>
          <p:nvPr/>
        </p:nvGrpSpPr>
        <p:grpSpPr>
          <a:xfrm>
            <a:off x="10549397" y="6347535"/>
            <a:ext cx="1180490" cy="251467"/>
            <a:chOff x="4579219" y="1062895"/>
            <a:chExt cx="2932273" cy="624629"/>
          </a:xfrm>
        </p:grpSpPr>
        <p:pic>
          <p:nvPicPr>
            <p:cNvPr id="9" name="Picture 8">
              <a:extLst>
                <a:ext uri="{FF2B5EF4-FFF2-40B4-BE49-F238E27FC236}">
                  <a16:creationId xmlns:a16="http://schemas.microsoft.com/office/drawing/2014/main" id="{965EA3BF-364A-46DF-8930-94F56407FE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6096726" y="1062895"/>
              <a:ext cx="1414766" cy="5821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9CE9133-EA07-BE2E-3A51-12AE2A2752F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79219" y="1197614"/>
              <a:ext cx="905386" cy="482002"/>
            </a:xfrm>
            <a:prstGeom prst="rect">
              <a:avLst/>
            </a:prstGeom>
          </p:spPr>
        </p:pic>
        <p:cxnSp>
          <p:nvCxnSpPr>
            <p:cNvPr id="11" name="Straight Connector 10">
              <a:extLst>
                <a:ext uri="{FF2B5EF4-FFF2-40B4-BE49-F238E27FC236}">
                  <a16:creationId xmlns:a16="http://schemas.microsoft.com/office/drawing/2014/main" id="{2959C668-3007-A1C2-95E9-1E18C84DD0BA}"/>
                </a:ext>
              </a:extLst>
            </p:cNvPr>
            <p:cNvCxnSpPr>
              <a:cxnSpLocks/>
            </p:cNvCxnSpPr>
            <p:nvPr/>
          </p:nvCxnSpPr>
          <p:spPr>
            <a:xfrm flipV="1">
              <a:off x="5745018" y="1077924"/>
              <a:ext cx="0" cy="609600"/>
            </a:xfrm>
            <a:prstGeom prst="line">
              <a:avLst/>
            </a:prstGeom>
            <a:ln w="3175">
              <a:solidFill>
                <a:schemeClr val="bg1">
                  <a:lumMod val="85000"/>
                  <a:alpha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9947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F073C"/>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495EEA-FF6E-69AA-F9B2-5A18A1C94FE0}"/>
              </a:ext>
            </a:extLst>
          </p:cNvPr>
          <p:cNvSpPr txBox="1"/>
          <p:nvPr/>
        </p:nvSpPr>
        <p:spPr>
          <a:xfrm>
            <a:off x="775629" y="1682965"/>
            <a:ext cx="4224996" cy="3554819"/>
          </a:xfrm>
          <a:prstGeom prst="rect">
            <a:avLst/>
          </a:prstGeom>
          <a:noFill/>
        </p:spPr>
        <p:txBody>
          <a:bodyPr wrap="square" rtlCol="0">
            <a:spAutoFit/>
          </a:bodyPr>
          <a:lstStyle/>
          <a:p>
            <a:pPr>
              <a:spcBef>
                <a:spcPts val="1000"/>
              </a:spcBef>
            </a:pPr>
            <a:r>
              <a:rPr lang="en-US" sz="2000" dirty="0">
                <a:solidFill>
                  <a:schemeClr val="bg1"/>
                </a:solidFill>
                <a:latin typeface="Montserrat SemiBold" panose="00000700000000000000" pitchFamily="50" charset="0"/>
              </a:rPr>
              <a:t>Task:</a:t>
            </a:r>
          </a:p>
          <a:p>
            <a:pPr>
              <a:spcBef>
                <a:spcPts val="1000"/>
              </a:spcBef>
            </a:pPr>
            <a:r>
              <a:rPr lang="en-US" sz="2000" dirty="0">
                <a:solidFill>
                  <a:schemeClr val="bg1"/>
                </a:solidFill>
                <a:latin typeface="Museo Sans 300" panose="02000000000000000000" pitchFamily="50" charset="0"/>
              </a:rPr>
              <a:t>Can you think of a problem on Earth that a satellite could help to solve? Have a think about the uses of Satellites you have heard so far. </a:t>
            </a:r>
          </a:p>
          <a:p>
            <a:pPr>
              <a:spcBef>
                <a:spcPts val="1000"/>
              </a:spcBef>
            </a:pPr>
            <a:r>
              <a:rPr lang="en-US" sz="2000" dirty="0">
                <a:solidFill>
                  <a:schemeClr val="bg1"/>
                </a:solidFill>
                <a:latin typeface="Museo Sans 300" panose="02000000000000000000" pitchFamily="50" charset="0"/>
              </a:rPr>
              <a:t>This problem could be as small or large as you like.</a:t>
            </a:r>
          </a:p>
          <a:p>
            <a:pPr>
              <a:spcBef>
                <a:spcPts val="1000"/>
              </a:spcBef>
            </a:pPr>
            <a:r>
              <a:rPr lang="en-US" sz="2000" dirty="0">
                <a:solidFill>
                  <a:schemeClr val="bg1"/>
                </a:solidFill>
                <a:latin typeface="Museo Sans 300" panose="02000000000000000000" pitchFamily="50" charset="0"/>
              </a:rPr>
              <a:t>In groups, can you design a satellite to help solve this problem?</a:t>
            </a:r>
          </a:p>
        </p:txBody>
      </p:sp>
      <p:sp>
        <p:nvSpPr>
          <p:cNvPr id="2" name="TextBox 1">
            <a:extLst>
              <a:ext uri="{FF2B5EF4-FFF2-40B4-BE49-F238E27FC236}">
                <a16:creationId xmlns:a16="http://schemas.microsoft.com/office/drawing/2014/main" id="{CB7CB7E7-0B54-F7F4-F06B-82E15E4ABF23}"/>
              </a:ext>
            </a:extLst>
          </p:cNvPr>
          <p:cNvSpPr txBox="1"/>
          <p:nvPr/>
        </p:nvSpPr>
        <p:spPr>
          <a:xfrm>
            <a:off x="7919463" y="337704"/>
            <a:ext cx="4013199" cy="276999"/>
          </a:xfrm>
          <a:prstGeom prst="rect">
            <a:avLst/>
          </a:prstGeom>
          <a:noFill/>
        </p:spPr>
        <p:txBody>
          <a:bodyPr wrap="square" rtlCol="0">
            <a:spAutoFit/>
          </a:bodyPr>
          <a:lstStyle/>
          <a:p>
            <a:pPr algn="r">
              <a:spcBef>
                <a:spcPts val="1000"/>
              </a:spcBef>
            </a:pPr>
            <a:r>
              <a:rPr lang="en-US" sz="1200">
                <a:solidFill>
                  <a:schemeClr val="bg1"/>
                </a:solidFill>
                <a:latin typeface="Museo Sans 300" panose="02000000000000000000" pitchFamily="50" charset="0"/>
              </a:rPr>
              <a:t>Session 2 – Exploring Satellites​</a:t>
            </a:r>
            <a:endParaRPr lang="en-US" sz="1200" dirty="0">
              <a:solidFill>
                <a:schemeClr val="bg1"/>
              </a:solidFill>
              <a:latin typeface="Museo Sans 300" panose="02000000000000000000" pitchFamily="50" charset="0"/>
            </a:endParaRPr>
          </a:p>
        </p:txBody>
      </p:sp>
      <p:grpSp>
        <p:nvGrpSpPr>
          <p:cNvPr id="3" name="Group 2">
            <a:extLst>
              <a:ext uri="{FF2B5EF4-FFF2-40B4-BE49-F238E27FC236}">
                <a16:creationId xmlns:a16="http://schemas.microsoft.com/office/drawing/2014/main" id="{444694BF-A724-387E-5ECA-1735BC2DF606}"/>
              </a:ext>
            </a:extLst>
          </p:cNvPr>
          <p:cNvGrpSpPr/>
          <p:nvPr/>
        </p:nvGrpSpPr>
        <p:grpSpPr>
          <a:xfrm>
            <a:off x="382614" y="337704"/>
            <a:ext cx="1221900" cy="316225"/>
            <a:chOff x="4556584" y="1013225"/>
            <a:chExt cx="2955633" cy="764912"/>
          </a:xfrm>
        </p:grpSpPr>
        <p:pic>
          <p:nvPicPr>
            <p:cNvPr id="7" name="Picture 6">
              <a:extLst>
                <a:ext uri="{FF2B5EF4-FFF2-40B4-BE49-F238E27FC236}">
                  <a16:creationId xmlns:a16="http://schemas.microsoft.com/office/drawing/2014/main" id="{080A8F86-8EC5-E889-8233-C048534CF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013225"/>
              <a:ext cx="1416216" cy="6814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white letter on a black background&#10;&#10;Description automatically generated">
              <a:extLst>
                <a:ext uri="{FF2B5EF4-FFF2-40B4-BE49-F238E27FC236}">
                  <a16:creationId xmlns:a16="http://schemas.microsoft.com/office/drawing/2014/main" id="{CFFCE056-3BD0-4CA5-F6AB-4ED800E1C6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584" y="1099097"/>
              <a:ext cx="950657" cy="679040"/>
            </a:xfrm>
            <a:prstGeom prst="rect">
              <a:avLst/>
            </a:prstGeom>
          </p:spPr>
        </p:pic>
        <p:cxnSp>
          <p:nvCxnSpPr>
            <p:cNvPr id="9" name="Straight Connector 8">
              <a:extLst>
                <a:ext uri="{FF2B5EF4-FFF2-40B4-BE49-F238E27FC236}">
                  <a16:creationId xmlns:a16="http://schemas.microsoft.com/office/drawing/2014/main" id="{F893B037-1070-28A7-1BA0-32EC12DD8856}"/>
                </a:ext>
              </a:extLst>
            </p:cNvPr>
            <p:cNvCxnSpPr>
              <a:cxnSpLocks/>
            </p:cNvCxnSpPr>
            <p:nvPr/>
          </p:nvCxnSpPr>
          <p:spPr>
            <a:xfrm flipV="1">
              <a:off x="5745018" y="1077924"/>
              <a:ext cx="0" cy="609600"/>
            </a:xfrm>
            <a:prstGeom prst="line">
              <a:avLst/>
            </a:prstGeom>
            <a:ln>
              <a:solidFill>
                <a:schemeClr val="bg1">
                  <a:alpha val="50000"/>
                </a:schemeClr>
              </a:solidFill>
            </a:ln>
          </p:spPr>
          <p:style>
            <a:lnRef idx="2">
              <a:schemeClr val="accent1"/>
            </a:lnRef>
            <a:fillRef idx="0">
              <a:schemeClr val="accent1"/>
            </a:fillRef>
            <a:effectRef idx="1">
              <a:schemeClr val="accent1"/>
            </a:effectRef>
            <a:fontRef idx="minor">
              <a:schemeClr val="tx1"/>
            </a:fontRef>
          </p:style>
        </p:cxnSp>
      </p:grpSp>
      <p:pic>
        <p:nvPicPr>
          <p:cNvPr id="11" name="Picture 2" descr="SaxaVord Spaceport wins CAA approval | The Shetland Times Ltd">
            <a:extLst>
              <a:ext uri="{FF2B5EF4-FFF2-40B4-BE49-F238E27FC236}">
                <a16:creationId xmlns:a16="http://schemas.microsoft.com/office/drawing/2014/main" id="{BAE213B0-C1CD-4B73-5E6D-1FEDFC6F17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804" y="1495393"/>
            <a:ext cx="5900404" cy="392996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D517C40B-C535-069F-088B-083447D015CF}"/>
              </a:ext>
            </a:extLst>
          </p:cNvPr>
          <p:cNvGrpSpPr/>
          <p:nvPr/>
        </p:nvGrpSpPr>
        <p:grpSpPr>
          <a:xfrm>
            <a:off x="10549397" y="6347535"/>
            <a:ext cx="1180490" cy="251467"/>
            <a:chOff x="4579219" y="1062895"/>
            <a:chExt cx="2932273" cy="624629"/>
          </a:xfrm>
        </p:grpSpPr>
        <p:pic>
          <p:nvPicPr>
            <p:cNvPr id="6" name="Picture 5">
              <a:extLst>
                <a:ext uri="{FF2B5EF4-FFF2-40B4-BE49-F238E27FC236}">
                  <a16:creationId xmlns:a16="http://schemas.microsoft.com/office/drawing/2014/main" id="{DC36C516-2207-A711-4D54-CB89675CA1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6096726" y="1062895"/>
              <a:ext cx="1414766" cy="5821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7722112-F5CD-BF4A-251A-B2F4C9C45F5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579219" y="1197614"/>
              <a:ext cx="905386" cy="482002"/>
            </a:xfrm>
            <a:prstGeom prst="rect">
              <a:avLst/>
            </a:prstGeom>
          </p:spPr>
        </p:pic>
        <p:cxnSp>
          <p:nvCxnSpPr>
            <p:cNvPr id="12" name="Straight Connector 11">
              <a:extLst>
                <a:ext uri="{FF2B5EF4-FFF2-40B4-BE49-F238E27FC236}">
                  <a16:creationId xmlns:a16="http://schemas.microsoft.com/office/drawing/2014/main" id="{00B38B7F-706D-36F5-6BB2-613C464F9517}"/>
                </a:ext>
              </a:extLst>
            </p:cNvPr>
            <p:cNvCxnSpPr>
              <a:cxnSpLocks/>
            </p:cNvCxnSpPr>
            <p:nvPr/>
          </p:nvCxnSpPr>
          <p:spPr>
            <a:xfrm flipV="1">
              <a:off x="5745018" y="1077924"/>
              <a:ext cx="0" cy="609600"/>
            </a:xfrm>
            <a:prstGeom prst="line">
              <a:avLst/>
            </a:prstGeom>
            <a:ln w="3175">
              <a:solidFill>
                <a:schemeClr val="bg1">
                  <a:lumMod val="85000"/>
                  <a:alpha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6393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482f1b8-058b-4246-8a0e-ed1c71966307">
      <UserInfo>
        <DisplayName>Melanie Parker</DisplayName>
        <AccountId>195</AccountId>
        <AccountType/>
      </UserInfo>
    </SharedWithUsers>
    <_ip_UnifiedCompliancePolicyUIAction xmlns="http://schemas.microsoft.com/sharepoint/v3" xsi:nil="true"/>
    <lcf76f155ced4ddcb4097134ff3c332f xmlns="ff978382-a62a-4fc7-bed1-23ee4ea00204">
      <Terms xmlns="http://schemas.microsoft.com/office/infopath/2007/PartnerControls"/>
    </lcf76f155ced4ddcb4097134ff3c332f>
    <_ip_UnifiedCompliancePolicyProperties xmlns="http://schemas.microsoft.com/sharepoint/v3" xsi:nil="true"/>
    <TaxCatchAll xmlns="5482f1b8-058b-4246-8a0e-ed1c7196630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0D320CCCBBCE4DAA6043D2DE34A4D6" ma:contentTypeVersion="19" ma:contentTypeDescription="Create a new document." ma:contentTypeScope="" ma:versionID="af17f123518ef5de65ba88b9b1957752">
  <xsd:schema xmlns:xsd="http://www.w3.org/2001/XMLSchema" xmlns:xs="http://www.w3.org/2001/XMLSchema" xmlns:p="http://schemas.microsoft.com/office/2006/metadata/properties" xmlns:ns1="http://schemas.microsoft.com/sharepoint/v3" xmlns:ns2="5482f1b8-058b-4246-8a0e-ed1c71966307" xmlns:ns3="ff978382-a62a-4fc7-bed1-23ee4ea00204" targetNamespace="http://schemas.microsoft.com/office/2006/metadata/properties" ma:root="true" ma:fieldsID="2b1b9fc2add1c5d887a7346ee327303a" ns1:_="" ns2:_="" ns3:_="">
    <xsd:import namespace="http://schemas.microsoft.com/sharepoint/v3"/>
    <xsd:import namespace="5482f1b8-058b-4246-8a0e-ed1c71966307"/>
    <xsd:import namespace="ff978382-a62a-4fc7-bed1-23ee4ea0020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MediaServiceObjectDetectorVersions" minOccurs="0"/>
                <xsd:element ref="ns1:_ip_UnifiedCompliancePolicyProperties" minOccurs="0"/>
                <xsd:element ref="ns1:_ip_UnifiedCompliancePolicyUIAc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82f1b8-058b-4246-8a0e-ed1c7196630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3edb385-788b-458f-beca-7eda2ff5ef4a}" ma:internalName="TaxCatchAll" ma:showField="CatchAllData" ma:web="5482f1b8-058b-4246-8a0e-ed1c7196630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f978382-a62a-4fc7-bed1-23ee4ea0020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e02b8a3-2432-4edf-aba3-367a084fabc2"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B3E3E1-8E11-4412-91FB-656CF761061D}">
  <ds:schemaRefs>
    <ds:schemaRef ds:uri="http://schemas.microsoft.com/office/2006/metadata/properties"/>
    <ds:schemaRef ds:uri="http://schemas.microsoft.com/office/infopath/2007/PartnerControls"/>
    <ds:schemaRef ds:uri="5482f1b8-058b-4246-8a0e-ed1c71966307"/>
    <ds:schemaRef ds:uri="http://schemas.microsoft.com/sharepoint/v3"/>
    <ds:schemaRef ds:uri="ff978382-a62a-4fc7-bed1-23ee4ea00204"/>
  </ds:schemaRefs>
</ds:datastoreItem>
</file>

<file path=customXml/itemProps2.xml><?xml version="1.0" encoding="utf-8"?>
<ds:datastoreItem xmlns:ds="http://schemas.openxmlformats.org/officeDocument/2006/customXml" ds:itemID="{0358509D-9BBC-4D0B-BB63-0610E35E0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482f1b8-058b-4246-8a0e-ed1c71966307"/>
    <ds:schemaRef ds:uri="ff978382-a62a-4fc7-bed1-23ee4ea002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71048C-3706-48D5-B2F2-E7B85EBFF3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376</TotalTime>
  <Words>778</Words>
  <Application>Microsoft Office PowerPoint</Application>
  <PresentationFormat>Widescreen</PresentationFormat>
  <Paragraphs>72</Paragraphs>
  <Slides>10</Slides>
  <Notes>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Montserrat SemiBold</vt:lpstr>
      <vt:lpstr>Museo Sans 300</vt:lpstr>
      <vt:lpstr>Aptos Display</vt:lpstr>
      <vt:lpstr>ESA</vt:lpstr>
      <vt:lpstr>Arial</vt:lpstr>
      <vt:lpstr>Google Sans</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Sarath Somanath</dc:creator>
  <cp:lastModifiedBy>Sarath Somanath</cp:lastModifiedBy>
  <cp:revision>1</cp:revision>
  <dcterms:created xsi:type="dcterms:W3CDTF">2024-05-21T09:00:59Z</dcterms:created>
  <dcterms:modified xsi:type="dcterms:W3CDTF">2024-05-29T09:57:49Z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0x0101001C0D320CCCBBCE4DAA6043D2DE34A4D6</vt:lpwstr>
  </property>
  <property fmtid="{D5CDD505-2E9C-101B-9397-08002B2CF9AE}" pid="3" name="MediaServiceImageTags">
    <vt:lpwstr/>
  </property>
</Properties>
</file>