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22"/>
  </p:notesMasterIdLst>
  <p:sldIdLst>
    <p:sldId id="256" r:id="rId4"/>
    <p:sldId id="258" r:id="rId5"/>
    <p:sldId id="257" r:id="rId6"/>
    <p:sldId id="269" r:id="rId7"/>
    <p:sldId id="270" r:id="rId8"/>
    <p:sldId id="275" r:id="rId9"/>
    <p:sldId id="276" r:id="rId10"/>
    <p:sldId id="277" r:id="rId11"/>
    <p:sldId id="278" r:id="rId12"/>
    <p:sldId id="279" r:id="rId13"/>
    <p:sldId id="265" r:id="rId14"/>
    <p:sldId id="268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embeddedFontLst>
    <p:embeddedFont>
      <p:font typeface="Montserrat SemiBold" panose="00000700000000000000" pitchFamily="50" charset="0"/>
      <p:bold r:id="rId23"/>
      <p:boldItalic r:id="rId24"/>
    </p:embeddedFont>
    <p:embeddedFont>
      <p:font typeface="Museo Sans 300" panose="02000000000000000000" pitchFamily="50" charset="0"/>
      <p:regular r:id="rId25"/>
      <p: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937"/>
    <a:srgbClr val="000000"/>
    <a:srgbClr val="0F073C"/>
    <a:srgbClr val="EE3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65882-2609-4EE1-AC85-7DC3E323BFBD}" v="8" dt="2024-05-29T10:01:50.844"/>
    <p1510:client id="{D5D089F9-627D-A85D-DFA1-AD4B6B92A1A7}" v="12" dt="2024-05-28T15:08:49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th Somanath" userId="80f8649e-076e-4493-a859-67453348c9dc" providerId="ADAL" clId="{C0AF1D73-3205-4E54-992E-694C952438F7}"/>
    <pc:docChg chg="undo custSel addSld delSld modSld sldOrd">
      <pc:chgData name="Sarath Somanath" userId="80f8649e-076e-4493-a859-67453348c9dc" providerId="ADAL" clId="{C0AF1D73-3205-4E54-992E-694C952438F7}" dt="2024-05-22T07:05:50.318" v="145" actId="20577"/>
      <pc:docMkLst>
        <pc:docMk/>
      </pc:docMkLst>
      <pc:sldChg chg="modSp mod">
        <pc:chgData name="Sarath Somanath" userId="80f8649e-076e-4493-a859-67453348c9dc" providerId="ADAL" clId="{C0AF1D73-3205-4E54-992E-694C952438F7}" dt="2024-05-22T06:40:46.364" v="10"/>
        <pc:sldMkLst>
          <pc:docMk/>
          <pc:sldMk cId="3069069495" sldId="257"/>
        </pc:sldMkLst>
        <pc:spChg chg="mod">
          <ac:chgData name="Sarath Somanath" userId="80f8649e-076e-4493-a859-67453348c9dc" providerId="ADAL" clId="{C0AF1D73-3205-4E54-992E-694C952438F7}" dt="2024-05-22T06:40:46.364" v="10"/>
          <ac:spMkLst>
            <pc:docMk/>
            <pc:sldMk cId="3069069495" sldId="257"/>
            <ac:spMk id="5" creationId="{67122479-02D4-60ED-F9CE-E3259F8A8851}"/>
          </ac:spMkLst>
        </pc:spChg>
        <pc:graphicFrameChg chg="mod modGraphic">
          <ac:chgData name="Sarath Somanath" userId="80f8649e-076e-4493-a859-67453348c9dc" providerId="ADAL" clId="{C0AF1D73-3205-4E54-992E-694C952438F7}" dt="2024-05-22T06:40:35.521" v="9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addSp delSp modSp mod setBg chgLayout">
        <pc:chgData name="Sarath Somanath" userId="80f8649e-076e-4493-a859-67453348c9dc" providerId="ADAL" clId="{C0AF1D73-3205-4E54-992E-694C952438F7}" dt="2024-05-22T06:41:30.265" v="22" actId="478"/>
        <pc:sldMkLst>
          <pc:docMk/>
          <pc:sldMk cId="606642835" sldId="258"/>
        </pc:sldMkLst>
        <pc:spChg chg="add del mod ord">
          <ac:chgData name="Sarath Somanath" userId="80f8649e-076e-4493-a859-67453348c9dc" providerId="ADAL" clId="{C0AF1D73-3205-4E54-992E-694C952438F7}" dt="2024-05-22T06:40:56.885" v="13" actId="6264"/>
          <ac:spMkLst>
            <pc:docMk/>
            <pc:sldMk cId="606642835" sldId="258"/>
            <ac:spMk id="2" creationId="{6E716FB8-275D-D2FB-D993-622485754747}"/>
          </ac:spMkLst>
        </pc:spChg>
        <pc:spChg chg="add del mod ord">
          <ac:chgData name="Sarath Somanath" userId="80f8649e-076e-4493-a859-67453348c9dc" providerId="ADAL" clId="{C0AF1D73-3205-4E54-992E-694C952438F7}" dt="2024-05-22T06:40:56.885" v="13" actId="6264"/>
          <ac:spMkLst>
            <pc:docMk/>
            <pc:sldMk cId="606642835" sldId="258"/>
            <ac:spMk id="3" creationId="{BB286FE9-1665-1ACB-5108-B52D9AFEA90B}"/>
          </ac:spMkLst>
        </pc:spChg>
        <pc:spChg chg="add del mod">
          <ac:chgData name="Sarath Somanath" userId="80f8649e-076e-4493-a859-67453348c9dc" providerId="ADAL" clId="{C0AF1D73-3205-4E54-992E-694C952438F7}" dt="2024-05-22T06:41:30.265" v="22" actId="478"/>
          <ac:spMkLst>
            <pc:docMk/>
            <pc:sldMk cId="606642835" sldId="258"/>
            <ac:spMk id="4" creationId="{4C370B9F-168B-A64A-6F41-F113A109E09F}"/>
          </ac:spMkLst>
        </pc:spChg>
        <pc:spChg chg="add mod">
          <ac:chgData name="Sarath Somanath" userId="80f8649e-076e-4493-a859-67453348c9dc" providerId="ADAL" clId="{C0AF1D73-3205-4E54-992E-694C952438F7}" dt="2024-05-22T06:41:18.835" v="18"/>
          <ac:spMkLst>
            <pc:docMk/>
            <pc:sldMk cId="606642835" sldId="258"/>
            <ac:spMk id="5" creationId="{78D87E74-70B9-755C-1085-18630B6F8DEC}"/>
          </ac:spMkLst>
        </pc:spChg>
        <pc:spChg chg="add mod">
          <ac:chgData name="Sarath Somanath" userId="80f8649e-076e-4493-a859-67453348c9dc" providerId="ADAL" clId="{C0AF1D73-3205-4E54-992E-694C952438F7}" dt="2024-05-22T06:41:25.109" v="19"/>
          <ac:spMkLst>
            <pc:docMk/>
            <pc:sldMk cId="606642835" sldId="258"/>
            <ac:spMk id="6" creationId="{99A53DC7-533A-504A-901B-F9AF5FA4BBD5}"/>
          </ac:spMkLst>
        </pc:spChg>
        <pc:grpChg chg="add mod">
          <ac:chgData name="Sarath Somanath" userId="80f8649e-076e-4493-a859-67453348c9dc" providerId="ADAL" clId="{C0AF1D73-3205-4E54-992E-694C952438F7}" dt="2024-05-22T06:41:18.835" v="18"/>
          <ac:grpSpMkLst>
            <pc:docMk/>
            <pc:sldMk cId="606642835" sldId="258"/>
            <ac:grpSpMk id="7" creationId="{74772A6F-4669-3AD3-B2BF-ADFDE82935EC}"/>
          </ac:grpSpMkLst>
        </pc:grpChg>
        <pc:grpChg chg="del">
          <ac:chgData name="Sarath Somanath" userId="80f8649e-076e-4493-a859-67453348c9dc" providerId="ADAL" clId="{C0AF1D73-3205-4E54-992E-694C952438F7}" dt="2024-05-22T06:41:18.475" v="17" actId="478"/>
          <ac:grpSpMkLst>
            <pc:docMk/>
            <pc:sldMk cId="606642835" sldId="258"/>
            <ac:grpSpMk id="10" creationId="{83CCD1CD-89A1-6FB2-198D-A84459268B81}"/>
          </ac:grpSpMkLst>
        </pc:grpChg>
        <pc:picChg chg="mod">
          <ac:chgData name="Sarath Somanath" userId="80f8649e-076e-4493-a859-67453348c9dc" providerId="ADAL" clId="{C0AF1D73-3205-4E54-992E-694C952438F7}" dt="2024-05-22T06:41:18.835" v="18"/>
          <ac:picMkLst>
            <pc:docMk/>
            <pc:sldMk cId="606642835" sldId="258"/>
            <ac:picMk id="8" creationId="{6B3B1E59-01AC-5953-A415-E84DA30482B7}"/>
          </ac:picMkLst>
        </pc:picChg>
        <pc:picChg chg="mod">
          <ac:chgData name="Sarath Somanath" userId="80f8649e-076e-4493-a859-67453348c9dc" providerId="ADAL" clId="{C0AF1D73-3205-4E54-992E-694C952438F7}" dt="2024-05-22T06:41:18.835" v="18"/>
          <ac:picMkLst>
            <pc:docMk/>
            <pc:sldMk cId="606642835" sldId="258"/>
            <ac:picMk id="9" creationId="{932565B2-471D-3394-2B55-5ED289D5C60C}"/>
          </ac:picMkLst>
        </pc:picChg>
        <pc:cxnChg chg="mod">
          <ac:chgData name="Sarath Somanath" userId="80f8649e-076e-4493-a859-67453348c9dc" providerId="ADAL" clId="{C0AF1D73-3205-4E54-992E-694C952438F7}" dt="2024-05-22T06:41:18.835" v="18"/>
          <ac:cxnSpMkLst>
            <pc:docMk/>
            <pc:sldMk cId="606642835" sldId="258"/>
            <ac:cxnSpMk id="14" creationId="{F169DBFF-72F9-0D24-41F7-56C9EF4AC9C8}"/>
          </ac:cxnSpMkLst>
        </pc:cxnChg>
      </pc:sldChg>
      <pc:sldChg chg="addSp delSp modSp mod modNotesTx">
        <pc:chgData name="Sarath Somanath" userId="80f8649e-076e-4493-a859-67453348c9dc" providerId="ADAL" clId="{C0AF1D73-3205-4E54-992E-694C952438F7}" dt="2024-05-22T07:05:21.150" v="141"/>
        <pc:sldMkLst>
          <pc:docMk/>
          <pc:sldMk cId="3890941610" sldId="259"/>
        </pc:sldMkLst>
        <pc:spChg chg="mod">
          <ac:chgData name="Sarath Somanath" userId="80f8649e-076e-4493-a859-67453348c9dc" providerId="ADAL" clId="{C0AF1D73-3205-4E54-992E-694C952438F7}" dt="2024-05-22T06:46:43.646" v="49" actId="14100"/>
          <ac:spMkLst>
            <pc:docMk/>
            <pc:sldMk cId="3890941610" sldId="259"/>
            <ac:spMk id="4" creationId="{E122D9BD-A208-5832-A5C4-53FB7863AC16}"/>
          </ac:spMkLst>
        </pc:spChg>
        <pc:spChg chg="del">
          <ac:chgData name="Sarath Somanath" userId="80f8649e-076e-4493-a859-67453348c9dc" providerId="ADAL" clId="{C0AF1D73-3205-4E54-992E-694C952438F7}" dt="2024-05-22T06:42:00.603" v="27" actId="478"/>
          <ac:spMkLst>
            <pc:docMk/>
            <pc:sldMk cId="3890941610" sldId="259"/>
            <ac:spMk id="5" creationId="{F63E6EF0-235F-C031-E383-A68740E81688}"/>
          </ac:spMkLst>
        </pc:spChg>
        <pc:spChg chg="mod">
          <ac:chgData name="Sarath Somanath" userId="80f8649e-076e-4493-a859-67453348c9dc" providerId="ADAL" clId="{C0AF1D73-3205-4E54-992E-694C952438F7}" dt="2024-05-22T06:51:06.265" v="58" actId="20577"/>
          <ac:spMkLst>
            <pc:docMk/>
            <pc:sldMk cId="3890941610" sldId="259"/>
            <ac:spMk id="6" creationId="{6B21C7D4-203E-35A4-1184-51A9757E693E}"/>
          </ac:spMkLst>
        </pc:spChg>
        <pc:spChg chg="add mod ord">
          <ac:chgData name="Sarath Somanath" userId="80f8649e-076e-4493-a859-67453348c9dc" providerId="ADAL" clId="{C0AF1D73-3205-4E54-992E-694C952438F7}" dt="2024-05-22T06:46:34.398" v="48" actId="14100"/>
          <ac:spMkLst>
            <pc:docMk/>
            <pc:sldMk cId="3890941610" sldId="259"/>
            <ac:spMk id="10" creationId="{B9E26359-BE91-57C0-B46E-25D21F42E275}"/>
          </ac:spMkLst>
        </pc:spChg>
        <pc:picChg chg="add mod">
          <ac:chgData name="Sarath Somanath" userId="80f8649e-076e-4493-a859-67453348c9dc" providerId="ADAL" clId="{C0AF1D73-3205-4E54-992E-694C952438F7}" dt="2024-05-22T06:45:51.389" v="40" actId="167"/>
          <ac:picMkLst>
            <pc:docMk/>
            <pc:sldMk cId="3890941610" sldId="259"/>
            <ac:picMk id="9" creationId="{7D673CD5-AC74-C87B-570E-0732FD302F88}"/>
          </ac:picMkLst>
        </pc:picChg>
        <pc:picChg chg="del">
          <ac:chgData name="Sarath Somanath" userId="80f8649e-076e-4493-a859-67453348c9dc" providerId="ADAL" clId="{C0AF1D73-3205-4E54-992E-694C952438F7}" dt="2024-05-22T06:41:47.406" v="23" actId="478"/>
          <ac:picMkLst>
            <pc:docMk/>
            <pc:sldMk cId="3890941610" sldId="259"/>
            <ac:picMk id="2050" creationId="{CC0D936A-6787-FF3E-C78B-821EAF33BD99}"/>
          </ac:picMkLst>
        </pc:picChg>
      </pc:sldChg>
      <pc:sldChg chg="addSp delSp modSp mod delAnim modAnim">
        <pc:chgData name="Sarath Somanath" userId="80f8649e-076e-4493-a859-67453348c9dc" providerId="ADAL" clId="{C0AF1D73-3205-4E54-992E-694C952438F7}" dt="2024-05-22T06:51:11.162" v="59"/>
        <pc:sldMkLst>
          <pc:docMk/>
          <pc:sldMk cId="4239511263" sldId="260"/>
        </pc:sldMkLst>
        <pc:spChg chg="mod">
          <ac:chgData name="Sarath Somanath" userId="80f8649e-076e-4493-a859-67453348c9dc" providerId="ADAL" clId="{C0AF1D73-3205-4E54-992E-694C952438F7}" dt="2024-05-22T06:51:11.162" v="59"/>
          <ac:spMkLst>
            <pc:docMk/>
            <pc:sldMk cId="4239511263" sldId="260"/>
            <ac:spMk id="2" creationId="{7DE92A8B-D09C-B5B8-2401-5F8AA0906911}"/>
          </ac:spMkLst>
        </pc:spChg>
        <pc:spChg chg="mod">
          <ac:chgData name="Sarath Somanath" userId="80f8649e-076e-4493-a859-67453348c9dc" providerId="ADAL" clId="{C0AF1D73-3205-4E54-992E-694C952438F7}" dt="2024-05-22T06:50:20.566" v="55" actId="1076"/>
          <ac:spMkLst>
            <pc:docMk/>
            <pc:sldMk cId="4239511263" sldId="260"/>
            <ac:spMk id="12" creationId="{3A9ED326-F64E-DD28-3737-DFCEA3ECA99E}"/>
          </ac:spMkLst>
        </pc:spChg>
        <pc:picChg chg="add mod">
          <ac:chgData name="Sarath Somanath" userId="80f8649e-076e-4493-a859-67453348c9dc" providerId="ADAL" clId="{C0AF1D73-3205-4E54-992E-694C952438F7}" dt="2024-05-22T06:50:03.947" v="51"/>
          <ac:picMkLst>
            <pc:docMk/>
            <pc:sldMk cId="4239511263" sldId="260"/>
            <ac:picMk id="7" creationId="{0089EE0B-06D9-E14E-1804-5181A2CF909F}"/>
          </ac:picMkLst>
        </pc:picChg>
        <pc:picChg chg="del">
          <ac:chgData name="Sarath Somanath" userId="80f8649e-076e-4493-a859-67453348c9dc" providerId="ADAL" clId="{C0AF1D73-3205-4E54-992E-694C952438F7}" dt="2024-05-22T06:50:00.997" v="50" actId="478"/>
          <ac:picMkLst>
            <pc:docMk/>
            <pc:sldMk cId="4239511263" sldId="260"/>
            <ac:picMk id="14" creationId="{FDA671B0-0424-86B8-ACD8-55279BEDC00E}"/>
          </ac:picMkLst>
        </pc:picChg>
      </pc:sldChg>
      <pc:sldChg chg="addSp delSp modSp mod setBg modNotesTx">
        <pc:chgData name="Sarath Somanath" userId="80f8649e-076e-4493-a859-67453348c9dc" providerId="ADAL" clId="{C0AF1D73-3205-4E54-992E-694C952438F7}" dt="2024-05-22T07:05:30.832" v="142"/>
        <pc:sldMkLst>
          <pc:docMk/>
          <pc:sldMk cId="599213036" sldId="261"/>
        </pc:sldMkLst>
        <pc:spChg chg="del">
          <ac:chgData name="Sarath Somanath" userId="80f8649e-076e-4493-a859-67453348c9dc" providerId="ADAL" clId="{C0AF1D73-3205-4E54-992E-694C952438F7}" dt="2024-05-22T06:51:16.795" v="60" actId="478"/>
          <ac:spMkLst>
            <pc:docMk/>
            <pc:sldMk cId="599213036" sldId="261"/>
            <ac:spMk id="2" creationId="{1C86169C-E009-F687-D80E-074E4C250ED2}"/>
          </ac:spMkLst>
        </pc:spChg>
        <pc:spChg chg="mod">
          <ac:chgData name="Sarath Somanath" userId="80f8649e-076e-4493-a859-67453348c9dc" providerId="ADAL" clId="{C0AF1D73-3205-4E54-992E-694C952438F7}" dt="2024-05-22T06:53:50.990" v="78" actId="1076"/>
          <ac:spMkLst>
            <pc:docMk/>
            <pc:sldMk cId="599213036" sldId="261"/>
            <ac:spMk id="5" creationId="{6C204631-5F6D-DEB4-6BCF-5EF5D234A30C}"/>
          </ac:spMkLst>
        </pc:spChg>
        <pc:spChg chg="add mod">
          <ac:chgData name="Sarath Somanath" userId="80f8649e-076e-4493-a859-67453348c9dc" providerId="ADAL" clId="{C0AF1D73-3205-4E54-992E-694C952438F7}" dt="2024-05-22T06:52:50.402" v="67" actId="207"/>
          <ac:spMkLst>
            <pc:docMk/>
            <pc:sldMk cId="599213036" sldId="261"/>
            <ac:spMk id="6" creationId="{2FED0BA7-575B-4172-03E9-1427D5AFCDB5}"/>
          </ac:spMkLst>
        </pc:spChg>
        <pc:grpChg chg="mod">
          <ac:chgData name="Sarath Somanath" userId="80f8649e-076e-4493-a859-67453348c9dc" providerId="ADAL" clId="{C0AF1D73-3205-4E54-992E-694C952438F7}" dt="2024-05-22T06:52:42.941" v="65" actId="14826"/>
          <ac:grpSpMkLst>
            <pc:docMk/>
            <pc:sldMk cId="599213036" sldId="261"/>
            <ac:grpSpMk id="3" creationId="{C9DB332F-5147-93E3-9CAE-F923367D3A62}"/>
          </ac:grpSpMkLst>
        </pc:grpChg>
        <pc:picChg chg="del">
          <ac:chgData name="Sarath Somanath" userId="80f8649e-076e-4493-a859-67453348c9dc" providerId="ADAL" clId="{C0AF1D73-3205-4E54-992E-694C952438F7}" dt="2024-05-22T06:51:48.947" v="62" actId="478"/>
          <ac:picMkLst>
            <pc:docMk/>
            <pc:sldMk cId="599213036" sldId="261"/>
            <ac:picMk id="4" creationId="{1E47B13A-E43E-D367-B9CD-122A8E7532C8}"/>
          </ac:picMkLst>
        </pc:picChg>
        <pc:picChg chg="mod">
          <ac:chgData name="Sarath Somanath" userId="80f8649e-076e-4493-a859-67453348c9dc" providerId="ADAL" clId="{C0AF1D73-3205-4E54-992E-694C952438F7}" dt="2024-05-22T06:52:42.941" v="65" actId="14826"/>
          <ac:picMkLst>
            <pc:docMk/>
            <pc:sldMk cId="599213036" sldId="261"/>
            <ac:picMk id="7" creationId="{B68F1ABA-1658-C301-7D1B-6F6E42F0DF4D}"/>
          </ac:picMkLst>
        </pc:picChg>
        <pc:picChg chg="mod">
          <ac:chgData name="Sarath Somanath" userId="80f8649e-076e-4493-a859-67453348c9dc" providerId="ADAL" clId="{C0AF1D73-3205-4E54-992E-694C952438F7}" dt="2024-05-22T06:52:42.941" v="65" actId="14826"/>
          <ac:picMkLst>
            <pc:docMk/>
            <pc:sldMk cId="599213036" sldId="261"/>
            <ac:picMk id="8" creationId="{71C5F9FA-8782-D02A-1221-8B125682F0FD}"/>
          </ac:picMkLst>
        </pc:picChg>
        <pc:picChg chg="add mod">
          <ac:chgData name="Sarath Somanath" userId="80f8649e-076e-4493-a859-67453348c9dc" providerId="ADAL" clId="{C0AF1D73-3205-4E54-992E-694C952438F7}" dt="2024-05-22T06:54:12.347" v="80" actId="14861"/>
          <ac:picMkLst>
            <pc:docMk/>
            <pc:sldMk cId="599213036" sldId="261"/>
            <ac:picMk id="10" creationId="{E5F40356-83AB-1F45-31E2-E1AE8356C14F}"/>
          </ac:picMkLst>
        </pc:picChg>
        <pc:picChg chg="add mod">
          <ac:chgData name="Sarath Somanath" userId="80f8649e-076e-4493-a859-67453348c9dc" providerId="ADAL" clId="{C0AF1D73-3205-4E54-992E-694C952438F7}" dt="2024-05-22T06:54:12.347" v="80" actId="14861"/>
          <ac:picMkLst>
            <pc:docMk/>
            <pc:sldMk cId="599213036" sldId="261"/>
            <ac:picMk id="11" creationId="{08353F46-4D00-F4C5-4DC8-C89D92095496}"/>
          </ac:picMkLst>
        </pc:picChg>
        <pc:picChg chg="add mod">
          <ac:chgData name="Sarath Somanath" userId="80f8649e-076e-4493-a859-67453348c9dc" providerId="ADAL" clId="{C0AF1D73-3205-4E54-992E-694C952438F7}" dt="2024-05-22T06:54:12.347" v="80" actId="14861"/>
          <ac:picMkLst>
            <pc:docMk/>
            <pc:sldMk cId="599213036" sldId="261"/>
            <ac:picMk id="12" creationId="{03115AB5-08DB-EE71-6504-9894E6688595}"/>
          </ac:picMkLst>
        </pc:picChg>
        <pc:cxnChg chg="mod">
          <ac:chgData name="Sarath Somanath" userId="80f8649e-076e-4493-a859-67453348c9dc" providerId="ADAL" clId="{C0AF1D73-3205-4E54-992E-694C952438F7}" dt="2024-05-22T06:52:42.941" v="65" actId="14826"/>
          <ac:cxnSpMkLst>
            <pc:docMk/>
            <pc:sldMk cId="599213036" sldId="261"/>
            <ac:cxnSpMk id="9" creationId="{C27EA18C-7DA5-7BFA-39FA-8AEAF6AFE1E2}"/>
          </ac:cxnSpMkLst>
        </pc:cxnChg>
      </pc:sldChg>
      <pc:sldChg chg="addSp delSp modSp mod modNotesTx">
        <pc:chgData name="Sarath Somanath" userId="80f8649e-076e-4493-a859-67453348c9dc" providerId="ADAL" clId="{C0AF1D73-3205-4E54-992E-694C952438F7}" dt="2024-05-22T07:05:39.906" v="143"/>
        <pc:sldMkLst>
          <pc:docMk/>
          <pc:sldMk cId="3705006026" sldId="262"/>
        </pc:sldMkLst>
        <pc:spChg chg="mod">
          <ac:chgData name="Sarath Somanath" userId="80f8649e-076e-4493-a859-67453348c9dc" providerId="ADAL" clId="{C0AF1D73-3205-4E54-992E-694C952438F7}" dt="2024-05-22T07:03:14.926" v="121" actId="1076"/>
          <ac:spMkLst>
            <pc:docMk/>
            <pc:sldMk cId="3705006026" sldId="262"/>
            <ac:spMk id="5" creationId="{2C495EEA-FF6E-69AA-F9B2-5A18A1C94FE0}"/>
          </ac:spMkLst>
        </pc:spChg>
        <pc:spChg chg="add del mod">
          <ac:chgData name="Sarath Somanath" userId="80f8649e-076e-4493-a859-67453348c9dc" providerId="ADAL" clId="{C0AF1D73-3205-4E54-992E-694C952438F7}" dt="2024-05-22T06:56:45.747" v="103" actId="478"/>
          <ac:spMkLst>
            <pc:docMk/>
            <pc:sldMk cId="3705006026" sldId="262"/>
            <ac:spMk id="10" creationId="{B44A1B51-BBAD-63AE-A912-20010145D1D7}"/>
          </ac:spMkLst>
        </pc:spChg>
        <pc:picChg chg="del">
          <ac:chgData name="Sarath Somanath" userId="80f8649e-076e-4493-a859-67453348c9dc" providerId="ADAL" clId="{C0AF1D73-3205-4E54-992E-694C952438F7}" dt="2024-05-22T06:54:58.226" v="81" actId="478"/>
          <ac:picMkLst>
            <pc:docMk/>
            <pc:sldMk cId="3705006026" sldId="262"/>
            <ac:picMk id="4" creationId="{24DF8E3C-670B-6021-2BF8-533ED81FA08B}"/>
          </ac:picMkLst>
        </pc:picChg>
        <pc:picChg chg="add del mod">
          <ac:chgData name="Sarath Somanath" userId="80f8649e-076e-4493-a859-67453348c9dc" providerId="ADAL" clId="{C0AF1D73-3205-4E54-992E-694C952438F7}" dt="2024-05-22T06:56:45.747" v="103" actId="478"/>
          <ac:picMkLst>
            <pc:docMk/>
            <pc:sldMk cId="3705006026" sldId="262"/>
            <ac:picMk id="6" creationId="{2C3B05FA-8C4C-86E4-7D88-0D486AEE1C8D}"/>
          </ac:picMkLst>
        </pc:picChg>
        <pc:picChg chg="add mod">
          <ac:chgData name="Sarath Somanath" userId="80f8649e-076e-4493-a859-67453348c9dc" providerId="ADAL" clId="{C0AF1D73-3205-4E54-992E-694C952438F7}" dt="2024-05-22T07:02:56.918" v="116" actId="1076"/>
          <ac:picMkLst>
            <pc:docMk/>
            <pc:sldMk cId="3705006026" sldId="262"/>
            <ac:picMk id="11" creationId="{BAE213B0-C1CD-4B73-5E6D-1FEDFC6F1742}"/>
          </ac:picMkLst>
        </pc:picChg>
      </pc:sldChg>
      <pc:sldChg chg="del">
        <pc:chgData name="Sarath Somanath" userId="80f8649e-076e-4493-a859-67453348c9dc" providerId="ADAL" clId="{C0AF1D73-3205-4E54-992E-694C952438F7}" dt="2024-05-22T07:03:37.414" v="124" actId="47"/>
        <pc:sldMkLst>
          <pc:docMk/>
          <pc:sldMk cId="2111759444" sldId="263"/>
        </pc:sldMkLst>
      </pc:sldChg>
      <pc:sldChg chg="del">
        <pc:chgData name="Sarath Somanath" userId="80f8649e-076e-4493-a859-67453348c9dc" providerId="ADAL" clId="{C0AF1D73-3205-4E54-992E-694C952438F7}" dt="2024-05-22T07:04:44.759" v="140" actId="47"/>
        <pc:sldMkLst>
          <pc:docMk/>
          <pc:sldMk cId="3636590252" sldId="264"/>
        </pc:sldMkLst>
      </pc:sldChg>
      <pc:sldChg chg="ord">
        <pc:chgData name="Sarath Somanath" userId="80f8649e-076e-4493-a859-67453348c9dc" providerId="ADAL" clId="{C0AF1D73-3205-4E54-992E-694C952438F7}" dt="2024-05-22T07:03:36.118" v="123"/>
        <pc:sldMkLst>
          <pc:docMk/>
          <pc:sldMk cId="2199477917" sldId="265"/>
        </pc:sldMkLst>
      </pc:sldChg>
      <pc:sldChg chg="del">
        <pc:chgData name="Sarath Somanath" userId="80f8649e-076e-4493-a859-67453348c9dc" providerId="ADAL" clId="{C0AF1D73-3205-4E54-992E-694C952438F7}" dt="2024-05-22T07:04:44.759" v="140" actId="47"/>
        <pc:sldMkLst>
          <pc:docMk/>
          <pc:sldMk cId="3652029176" sldId="266"/>
        </pc:sldMkLst>
      </pc:sldChg>
      <pc:sldChg chg="del">
        <pc:chgData name="Sarath Somanath" userId="80f8649e-076e-4493-a859-67453348c9dc" providerId="ADAL" clId="{C0AF1D73-3205-4E54-992E-694C952438F7}" dt="2024-05-22T07:04:44.759" v="140" actId="47"/>
        <pc:sldMkLst>
          <pc:docMk/>
          <pc:sldMk cId="455976958" sldId="267"/>
        </pc:sldMkLst>
      </pc:sldChg>
      <pc:sldChg chg="modSp add mod ord modNotesTx">
        <pc:chgData name="Sarath Somanath" userId="80f8649e-076e-4493-a859-67453348c9dc" providerId="ADAL" clId="{C0AF1D73-3205-4E54-992E-694C952438F7}" dt="2024-05-22T07:05:50.318" v="145" actId="20577"/>
        <pc:sldMkLst>
          <pc:docMk/>
          <pc:sldMk cId="1163931688" sldId="268"/>
        </pc:sldMkLst>
        <pc:spChg chg="mod">
          <ac:chgData name="Sarath Somanath" userId="80f8649e-076e-4493-a859-67453348c9dc" providerId="ADAL" clId="{C0AF1D73-3205-4E54-992E-694C952438F7}" dt="2024-05-22T07:04:36.367" v="139" actId="1076"/>
          <ac:spMkLst>
            <pc:docMk/>
            <pc:sldMk cId="1163931688" sldId="268"/>
            <ac:spMk id="5" creationId="{2C495EEA-FF6E-69AA-F9B2-5A18A1C94FE0}"/>
          </ac:spMkLst>
        </pc:spChg>
        <pc:picChg chg="mod">
          <ac:chgData name="Sarath Somanath" userId="80f8649e-076e-4493-a859-67453348c9dc" providerId="ADAL" clId="{C0AF1D73-3205-4E54-992E-694C952438F7}" dt="2024-05-22T07:04:06.726" v="131" actId="1076"/>
          <ac:picMkLst>
            <pc:docMk/>
            <pc:sldMk cId="1163931688" sldId="268"/>
            <ac:picMk id="11" creationId="{BAE213B0-C1CD-4B73-5E6D-1FEDFC6F1742}"/>
          </ac:picMkLst>
        </pc:picChg>
      </pc:sldChg>
    </pc:docChg>
  </pc:docChgLst>
  <pc:docChgLst>
    <pc:chgData name="Sarath Somanath" userId="80f8649e-076e-4493-a859-67453348c9dc" providerId="ADAL" clId="{B77D6CD9-CF3E-4BAF-A247-D5A9FE8AF78C}"/>
    <pc:docChg chg="custSel modSld">
      <pc:chgData name="Sarath Somanath" userId="80f8649e-076e-4493-a859-67453348c9dc" providerId="ADAL" clId="{B77D6CD9-CF3E-4BAF-A247-D5A9FE8AF78C}" dt="2024-05-22T06:38:55.135" v="53" actId="207"/>
      <pc:docMkLst>
        <pc:docMk/>
      </pc:docMkLst>
      <pc:sldChg chg="modTransition">
        <pc:chgData name="Sarath Somanath" userId="80f8649e-076e-4493-a859-67453348c9dc" providerId="ADAL" clId="{B77D6CD9-CF3E-4BAF-A247-D5A9FE8AF78C}" dt="2024-05-22T06:21:14.779" v="29"/>
        <pc:sldMkLst>
          <pc:docMk/>
          <pc:sldMk cId="455405738" sldId="256"/>
        </pc:sldMkLst>
      </pc:sldChg>
      <pc:sldChg chg="modSp mod modTransition">
        <pc:chgData name="Sarath Somanath" userId="80f8649e-076e-4493-a859-67453348c9dc" providerId="ADAL" clId="{B77D6CD9-CF3E-4BAF-A247-D5A9FE8AF78C}" dt="2024-05-22T06:21:14.779" v="29"/>
        <pc:sldMkLst>
          <pc:docMk/>
          <pc:sldMk cId="3069069495" sldId="257"/>
        </pc:sldMkLst>
        <pc:graphicFrameChg chg="mod modGraphic">
          <ac:chgData name="Sarath Somanath" userId="80f8649e-076e-4493-a859-67453348c9dc" providerId="ADAL" clId="{B77D6CD9-CF3E-4BAF-A247-D5A9FE8AF78C}" dt="2024-05-22T04:48:44.990" v="12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modTransition">
        <pc:chgData name="Sarath Somanath" userId="80f8649e-076e-4493-a859-67453348c9dc" providerId="ADAL" clId="{B77D6CD9-CF3E-4BAF-A247-D5A9FE8AF78C}" dt="2024-05-22T06:21:14.779" v="29"/>
        <pc:sldMkLst>
          <pc:docMk/>
          <pc:sldMk cId="606642835" sldId="258"/>
        </pc:sldMkLst>
      </pc:sldChg>
      <pc:sldChg chg="addSp modSp mod modTransition">
        <pc:chgData name="Sarath Somanath" userId="80f8649e-076e-4493-a859-67453348c9dc" providerId="ADAL" clId="{B77D6CD9-CF3E-4BAF-A247-D5A9FE8AF78C}" dt="2024-05-22T06:37:07.087" v="39"/>
        <pc:sldMkLst>
          <pc:docMk/>
          <pc:sldMk cId="3890941610" sldId="259"/>
        </pc:sldMkLst>
        <pc:spChg chg="mod">
          <ac:chgData name="Sarath Somanath" userId="80f8649e-076e-4493-a859-67453348c9dc" providerId="ADAL" clId="{B77D6CD9-CF3E-4BAF-A247-D5A9FE8AF78C}" dt="2024-05-22T06:36:44.781" v="33" actId="1076"/>
          <ac:spMkLst>
            <pc:docMk/>
            <pc:sldMk cId="3890941610" sldId="259"/>
            <ac:spMk id="6" creationId="{6B21C7D4-203E-35A4-1184-51A9757E693E}"/>
          </ac:spMkLst>
        </pc:spChg>
        <pc:grpChg chg="add mod">
          <ac:chgData name="Sarath Somanath" userId="80f8649e-076e-4493-a859-67453348c9dc" providerId="ADAL" clId="{B77D6CD9-CF3E-4BAF-A247-D5A9FE8AF78C}" dt="2024-05-22T06:37:03.685" v="38" actId="1076"/>
          <ac:grpSpMkLst>
            <pc:docMk/>
            <pc:sldMk cId="3890941610" sldId="259"/>
            <ac:grpSpMk id="2" creationId="{7E51B582-406F-B263-A9DF-057F35F3D29B}"/>
          </ac:grpSpMkLst>
        </pc:grpChg>
        <pc:picChg chg="mod">
          <ac:chgData name="Sarath Somanath" userId="80f8649e-076e-4493-a859-67453348c9dc" providerId="ADAL" clId="{B77D6CD9-CF3E-4BAF-A247-D5A9FE8AF78C}" dt="2024-05-22T06:37:03.685" v="38" actId="1076"/>
          <ac:picMkLst>
            <pc:docMk/>
            <pc:sldMk cId="3890941610" sldId="259"/>
            <ac:picMk id="3" creationId="{E8EEDE1B-3FC2-70B9-9F4F-A1F26B250E8E}"/>
          </ac:picMkLst>
        </pc:picChg>
        <pc:picChg chg="mod">
          <ac:chgData name="Sarath Somanath" userId="80f8649e-076e-4493-a859-67453348c9dc" providerId="ADAL" clId="{B77D6CD9-CF3E-4BAF-A247-D5A9FE8AF78C}" dt="2024-05-22T06:37:03.685" v="38" actId="1076"/>
          <ac:picMkLst>
            <pc:docMk/>
            <pc:sldMk cId="3890941610" sldId="259"/>
            <ac:picMk id="7" creationId="{9EA9EC9E-2406-AFBD-94F5-EA5CA086E3CE}"/>
          </ac:picMkLst>
        </pc:picChg>
        <pc:cxnChg chg="mod">
          <ac:chgData name="Sarath Somanath" userId="80f8649e-076e-4493-a859-67453348c9dc" providerId="ADAL" clId="{B77D6CD9-CF3E-4BAF-A247-D5A9FE8AF78C}" dt="2024-05-22T06:37:03.685" v="38" actId="1076"/>
          <ac:cxnSpMkLst>
            <pc:docMk/>
            <pc:sldMk cId="3890941610" sldId="259"/>
            <ac:cxnSpMk id="8" creationId="{6BEA66F5-2A5D-4B16-DF7B-97AED364FA70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8:15.337" v="50" actId="1076"/>
        <pc:sldMkLst>
          <pc:docMk/>
          <pc:sldMk cId="4239511263" sldId="260"/>
        </pc:sldMkLst>
        <pc:spChg chg="add mod">
          <ac:chgData name="Sarath Somanath" userId="80f8649e-076e-4493-a859-67453348c9dc" providerId="ADAL" clId="{B77D6CD9-CF3E-4BAF-A247-D5A9FE8AF78C}" dt="2024-05-22T06:37:24.239" v="41"/>
          <ac:spMkLst>
            <pc:docMk/>
            <pc:sldMk cId="4239511263" sldId="260"/>
            <ac:spMk id="2" creationId="{7DE92A8B-D09C-B5B8-2401-5F8AA0906911}"/>
          </ac:spMkLst>
        </pc:spChg>
        <pc:spChg chg="mod">
          <ac:chgData name="Sarath Somanath" userId="80f8649e-076e-4493-a859-67453348c9dc" providerId="ADAL" clId="{B77D6CD9-CF3E-4BAF-A247-D5A9FE8AF78C}" dt="2024-05-22T06:38:15.337" v="50" actId="1076"/>
          <ac:spMkLst>
            <pc:docMk/>
            <pc:sldMk cId="4239511263" sldId="260"/>
            <ac:spMk id="12" creationId="{3A9ED326-F64E-DD28-3737-DFCEA3ECA99E}"/>
          </ac:spMkLst>
        </pc:spChg>
        <pc:spChg chg="del">
          <ac:chgData name="Sarath Somanath" userId="80f8649e-076e-4493-a859-67453348c9dc" providerId="ADAL" clId="{B77D6CD9-CF3E-4BAF-A247-D5A9FE8AF78C}" dt="2024-05-22T06:37:22.962" v="40" actId="478"/>
          <ac:spMkLst>
            <pc:docMk/>
            <pc:sldMk cId="4239511263" sldId="260"/>
            <ac:spMk id="13" creationId="{62336610-D2CD-6F9F-0BFE-58BECFCC296F}"/>
          </ac:spMkLst>
        </pc:spChg>
        <pc:grpChg chg="add mod">
          <ac:chgData name="Sarath Somanath" userId="80f8649e-076e-4493-a859-67453348c9dc" providerId="ADAL" clId="{B77D6CD9-CF3E-4BAF-A247-D5A9FE8AF78C}" dt="2024-05-22T06:37:24.239" v="41"/>
          <ac:grpSpMkLst>
            <pc:docMk/>
            <pc:sldMk cId="4239511263" sldId="260"/>
            <ac:grpSpMk id="3" creationId="{725D9CA2-5851-C729-3A36-667E5C216728}"/>
          </ac:grpSpMkLst>
        </pc:grpChg>
        <pc:picChg chg="mod">
          <ac:chgData name="Sarath Somanath" userId="80f8649e-076e-4493-a859-67453348c9dc" providerId="ADAL" clId="{B77D6CD9-CF3E-4BAF-A247-D5A9FE8AF78C}" dt="2024-05-22T06:37:24.239" v="41"/>
          <ac:picMkLst>
            <pc:docMk/>
            <pc:sldMk cId="4239511263" sldId="260"/>
            <ac:picMk id="4" creationId="{F13D3F81-B486-95F7-39D0-F16D5CA032D4}"/>
          </ac:picMkLst>
        </pc:picChg>
        <pc:picChg chg="mod">
          <ac:chgData name="Sarath Somanath" userId="80f8649e-076e-4493-a859-67453348c9dc" providerId="ADAL" clId="{B77D6CD9-CF3E-4BAF-A247-D5A9FE8AF78C}" dt="2024-05-22T06:37:24.239" v="41"/>
          <ac:picMkLst>
            <pc:docMk/>
            <pc:sldMk cId="4239511263" sldId="260"/>
            <ac:picMk id="5" creationId="{7399E1A5-DF36-CE5A-B1A5-4ED422232E78}"/>
          </ac:picMkLst>
        </pc:picChg>
        <pc:picChg chg="mod">
          <ac:chgData name="Sarath Somanath" userId="80f8649e-076e-4493-a859-67453348c9dc" providerId="ADAL" clId="{B77D6CD9-CF3E-4BAF-A247-D5A9FE8AF78C}" dt="2024-05-22T06:21:36.439" v="30" actId="14100"/>
          <ac:picMkLst>
            <pc:docMk/>
            <pc:sldMk cId="4239511263" sldId="260"/>
            <ac:picMk id="14" creationId="{FDA671B0-0424-86B8-ACD8-55279BEDC00E}"/>
          </ac:picMkLst>
        </pc:picChg>
        <pc:cxnChg chg="mod">
          <ac:chgData name="Sarath Somanath" userId="80f8649e-076e-4493-a859-67453348c9dc" providerId="ADAL" clId="{B77D6CD9-CF3E-4BAF-A247-D5A9FE8AF78C}" dt="2024-05-22T06:37:24.239" v="41"/>
          <ac:cxnSpMkLst>
            <pc:docMk/>
            <pc:sldMk cId="4239511263" sldId="260"/>
            <ac:cxnSpMk id="6" creationId="{CD6C72AC-208F-68DD-E0F9-DFD3A2BF0F3E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7:28.608" v="43"/>
        <pc:sldMkLst>
          <pc:docMk/>
          <pc:sldMk cId="599213036" sldId="261"/>
        </pc:sldMkLst>
        <pc:spChg chg="add mod">
          <ac:chgData name="Sarath Somanath" userId="80f8649e-076e-4493-a859-67453348c9dc" providerId="ADAL" clId="{B77D6CD9-CF3E-4BAF-A247-D5A9FE8AF78C}" dt="2024-05-22T06:37:28.608" v="43"/>
          <ac:spMkLst>
            <pc:docMk/>
            <pc:sldMk cId="599213036" sldId="261"/>
            <ac:spMk id="2" creationId="{1C86169C-E009-F687-D80E-074E4C250ED2}"/>
          </ac:spMkLst>
        </pc:spChg>
        <pc:spChg chg="del">
          <ac:chgData name="Sarath Somanath" userId="80f8649e-076e-4493-a859-67453348c9dc" providerId="ADAL" clId="{B77D6CD9-CF3E-4BAF-A247-D5A9FE8AF78C}" dt="2024-05-22T06:37:28.120" v="42" actId="478"/>
          <ac:spMkLst>
            <pc:docMk/>
            <pc:sldMk cId="599213036" sldId="261"/>
            <ac:spMk id="6" creationId="{D661329A-BBBA-17CC-0331-80BB89CB70AA}"/>
          </ac:spMkLst>
        </pc:spChg>
        <pc:grpChg chg="add mod">
          <ac:chgData name="Sarath Somanath" userId="80f8649e-076e-4493-a859-67453348c9dc" providerId="ADAL" clId="{B77D6CD9-CF3E-4BAF-A247-D5A9FE8AF78C}" dt="2024-05-22T06:37:28.608" v="43"/>
          <ac:grpSpMkLst>
            <pc:docMk/>
            <pc:sldMk cId="599213036" sldId="261"/>
            <ac:grpSpMk id="3" creationId="{C9DB332F-5147-93E3-9CAE-F923367D3A62}"/>
          </ac:grpSpMkLst>
        </pc:grpChg>
        <pc:picChg chg="mod">
          <ac:chgData name="Sarath Somanath" userId="80f8649e-076e-4493-a859-67453348c9dc" providerId="ADAL" clId="{B77D6CD9-CF3E-4BAF-A247-D5A9FE8AF78C}" dt="2024-05-22T06:37:28.608" v="43"/>
          <ac:picMkLst>
            <pc:docMk/>
            <pc:sldMk cId="599213036" sldId="261"/>
            <ac:picMk id="7" creationId="{B68F1ABA-1658-C301-7D1B-6F6E42F0DF4D}"/>
          </ac:picMkLst>
        </pc:picChg>
        <pc:picChg chg="mod">
          <ac:chgData name="Sarath Somanath" userId="80f8649e-076e-4493-a859-67453348c9dc" providerId="ADAL" clId="{B77D6CD9-CF3E-4BAF-A247-D5A9FE8AF78C}" dt="2024-05-22T06:37:28.608" v="43"/>
          <ac:picMkLst>
            <pc:docMk/>
            <pc:sldMk cId="599213036" sldId="261"/>
            <ac:picMk id="8" creationId="{71C5F9FA-8782-D02A-1221-8B125682F0FD}"/>
          </ac:picMkLst>
        </pc:picChg>
        <pc:cxnChg chg="mod">
          <ac:chgData name="Sarath Somanath" userId="80f8649e-076e-4493-a859-67453348c9dc" providerId="ADAL" clId="{B77D6CD9-CF3E-4BAF-A247-D5A9FE8AF78C}" dt="2024-05-22T06:37:28.608" v="43"/>
          <ac:cxnSpMkLst>
            <pc:docMk/>
            <pc:sldMk cId="599213036" sldId="261"/>
            <ac:cxnSpMk id="9" creationId="{C27EA18C-7DA5-7BFA-39FA-8AEAF6AFE1E2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7:32.917" v="45"/>
        <pc:sldMkLst>
          <pc:docMk/>
          <pc:sldMk cId="3705006026" sldId="262"/>
        </pc:sldMkLst>
        <pc:spChg chg="add mod">
          <ac:chgData name="Sarath Somanath" userId="80f8649e-076e-4493-a859-67453348c9dc" providerId="ADAL" clId="{B77D6CD9-CF3E-4BAF-A247-D5A9FE8AF78C}" dt="2024-05-22T06:37:32.917" v="45"/>
          <ac:spMkLst>
            <pc:docMk/>
            <pc:sldMk cId="3705006026" sldId="262"/>
            <ac:spMk id="2" creationId="{CB7CB7E7-0B54-F7F4-F06B-82E15E4ABF23}"/>
          </ac:spMkLst>
        </pc:spChg>
        <pc:spChg chg="del">
          <ac:chgData name="Sarath Somanath" userId="80f8649e-076e-4493-a859-67453348c9dc" providerId="ADAL" clId="{B77D6CD9-CF3E-4BAF-A247-D5A9FE8AF78C}" dt="2024-05-22T06:37:32.263" v="44" actId="478"/>
          <ac:spMkLst>
            <pc:docMk/>
            <pc:sldMk cId="3705006026" sldId="262"/>
            <ac:spMk id="6" creationId="{A043871A-94BC-960F-613A-D32E13224E7F}"/>
          </ac:spMkLst>
        </pc:spChg>
        <pc:grpChg chg="add mod">
          <ac:chgData name="Sarath Somanath" userId="80f8649e-076e-4493-a859-67453348c9dc" providerId="ADAL" clId="{B77D6CD9-CF3E-4BAF-A247-D5A9FE8AF78C}" dt="2024-05-22T06:37:32.917" v="45"/>
          <ac:grpSpMkLst>
            <pc:docMk/>
            <pc:sldMk cId="3705006026" sldId="262"/>
            <ac:grpSpMk id="3" creationId="{444694BF-A724-387E-5ECA-1735BC2DF606}"/>
          </ac:grpSpMkLst>
        </pc:grpChg>
        <pc:picChg chg="mod">
          <ac:chgData name="Sarath Somanath" userId="80f8649e-076e-4493-a859-67453348c9dc" providerId="ADAL" clId="{B77D6CD9-CF3E-4BAF-A247-D5A9FE8AF78C}" dt="2024-05-22T06:37:32.917" v="45"/>
          <ac:picMkLst>
            <pc:docMk/>
            <pc:sldMk cId="3705006026" sldId="262"/>
            <ac:picMk id="7" creationId="{080A8F86-8EC5-E889-8233-C048534CFBBF}"/>
          </ac:picMkLst>
        </pc:picChg>
        <pc:picChg chg="mod">
          <ac:chgData name="Sarath Somanath" userId="80f8649e-076e-4493-a859-67453348c9dc" providerId="ADAL" clId="{B77D6CD9-CF3E-4BAF-A247-D5A9FE8AF78C}" dt="2024-05-22T06:37:32.917" v="45"/>
          <ac:picMkLst>
            <pc:docMk/>
            <pc:sldMk cId="3705006026" sldId="262"/>
            <ac:picMk id="8" creationId="{CFFCE056-3BD0-4CA5-F6AB-4ED800E1C663}"/>
          </ac:picMkLst>
        </pc:picChg>
        <pc:cxnChg chg="mod">
          <ac:chgData name="Sarath Somanath" userId="80f8649e-076e-4493-a859-67453348c9dc" providerId="ADAL" clId="{B77D6CD9-CF3E-4BAF-A247-D5A9FE8AF78C}" dt="2024-05-22T06:37:32.917" v="45"/>
          <ac:cxnSpMkLst>
            <pc:docMk/>
            <pc:sldMk cId="3705006026" sldId="262"/>
            <ac:cxnSpMk id="9" creationId="{F893B037-1070-28A7-1BA0-32EC12DD8856}"/>
          </ac:cxnSpMkLst>
        </pc:cxnChg>
      </pc:sldChg>
      <pc:sldChg chg="modTransition">
        <pc:chgData name="Sarath Somanath" userId="80f8649e-076e-4493-a859-67453348c9dc" providerId="ADAL" clId="{B77D6CD9-CF3E-4BAF-A247-D5A9FE8AF78C}" dt="2024-05-22T06:21:14.779" v="29"/>
        <pc:sldMkLst>
          <pc:docMk/>
          <pc:sldMk cId="2111759444" sldId="263"/>
        </pc:sldMkLst>
      </pc:sldChg>
      <pc:sldChg chg="addSp delSp modSp mod modTransition">
        <pc:chgData name="Sarath Somanath" userId="80f8649e-076e-4493-a859-67453348c9dc" providerId="ADAL" clId="{B77D6CD9-CF3E-4BAF-A247-D5A9FE8AF78C}" dt="2024-05-22T06:37:42.817" v="47" actId="478"/>
        <pc:sldMkLst>
          <pc:docMk/>
          <pc:sldMk cId="3636590252" sldId="264"/>
        </pc:sldMkLst>
        <pc:spChg chg="add mod">
          <ac:chgData name="Sarath Somanath" userId="80f8649e-076e-4493-a859-67453348c9dc" providerId="ADAL" clId="{B77D6CD9-CF3E-4BAF-A247-D5A9FE8AF78C}" dt="2024-05-22T06:37:40.717" v="46"/>
          <ac:spMkLst>
            <pc:docMk/>
            <pc:sldMk cId="3636590252" sldId="264"/>
            <ac:spMk id="2" creationId="{B1D6C810-C507-702C-F630-ED0C75DF252E}"/>
          </ac:spMkLst>
        </pc:spChg>
        <pc:spChg chg="del">
          <ac:chgData name="Sarath Somanath" userId="80f8649e-076e-4493-a859-67453348c9dc" providerId="ADAL" clId="{B77D6CD9-CF3E-4BAF-A247-D5A9FE8AF78C}" dt="2024-05-22T06:37:42.817" v="47" actId="478"/>
          <ac:spMkLst>
            <pc:docMk/>
            <pc:sldMk cId="3636590252" sldId="264"/>
            <ac:spMk id="7" creationId="{4C8327BD-4E22-D214-DA5F-17C2631D5702}"/>
          </ac:spMkLst>
        </pc:spChg>
        <pc:grpChg chg="add mod">
          <ac:chgData name="Sarath Somanath" userId="80f8649e-076e-4493-a859-67453348c9dc" providerId="ADAL" clId="{B77D6CD9-CF3E-4BAF-A247-D5A9FE8AF78C}" dt="2024-05-22T06:37:40.717" v="46"/>
          <ac:grpSpMkLst>
            <pc:docMk/>
            <pc:sldMk cId="3636590252" sldId="264"/>
            <ac:grpSpMk id="3" creationId="{5FEA9523-299F-F61F-8E1D-ACFA1F632D90}"/>
          </ac:grpSpMkLst>
        </pc:grpChg>
        <pc:picChg chg="mod">
          <ac:chgData name="Sarath Somanath" userId="80f8649e-076e-4493-a859-67453348c9dc" providerId="ADAL" clId="{B77D6CD9-CF3E-4BAF-A247-D5A9FE8AF78C}" dt="2024-05-22T06:37:40.717" v="46"/>
          <ac:picMkLst>
            <pc:docMk/>
            <pc:sldMk cId="3636590252" sldId="264"/>
            <ac:picMk id="11" creationId="{47D0E9F6-1695-826B-4172-04B491614F3D}"/>
          </ac:picMkLst>
        </pc:picChg>
        <pc:picChg chg="mod">
          <ac:chgData name="Sarath Somanath" userId="80f8649e-076e-4493-a859-67453348c9dc" providerId="ADAL" clId="{B77D6CD9-CF3E-4BAF-A247-D5A9FE8AF78C}" dt="2024-05-22T06:37:40.717" v="46"/>
          <ac:picMkLst>
            <pc:docMk/>
            <pc:sldMk cId="3636590252" sldId="264"/>
            <ac:picMk id="12" creationId="{976DBAC3-F06D-B705-DABC-3352C1FD1E94}"/>
          </ac:picMkLst>
        </pc:picChg>
        <pc:cxnChg chg="mod">
          <ac:chgData name="Sarath Somanath" userId="80f8649e-076e-4493-a859-67453348c9dc" providerId="ADAL" clId="{B77D6CD9-CF3E-4BAF-A247-D5A9FE8AF78C}" dt="2024-05-22T06:37:40.717" v="46"/>
          <ac:cxnSpMkLst>
            <pc:docMk/>
            <pc:sldMk cId="3636590252" sldId="264"/>
            <ac:cxnSpMk id="13" creationId="{AF777414-10F1-7CFB-A4C1-1D8DAB434103}"/>
          </ac:cxnSpMkLst>
        </pc:cxnChg>
      </pc:sldChg>
      <pc:sldChg chg="addSp modSp mod modTransition setBg">
        <pc:chgData name="Sarath Somanath" userId="80f8649e-076e-4493-a859-67453348c9dc" providerId="ADAL" clId="{B77D6CD9-CF3E-4BAF-A247-D5A9FE8AF78C}" dt="2024-05-22T06:21:14.779" v="29"/>
        <pc:sldMkLst>
          <pc:docMk/>
          <pc:sldMk cId="2199477917" sldId="265"/>
        </pc:sldMkLst>
        <pc:spChg chg="add mod ord">
          <ac:chgData name="Sarath Somanath" userId="80f8649e-076e-4493-a859-67453348c9dc" providerId="ADAL" clId="{B77D6CD9-CF3E-4BAF-A247-D5A9FE8AF78C}" dt="2024-05-22T06:21:02.393" v="28" actId="2085"/>
          <ac:spMkLst>
            <pc:docMk/>
            <pc:sldMk cId="2199477917" sldId="265"/>
            <ac:spMk id="2" creationId="{C95AC2D8-AF90-1CF0-872C-D0CE61D98C6C}"/>
          </ac:spMkLst>
        </pc:spChg>
        <pc:spChg chg="mod">
          <ac:chgData name="Sarath Somanath" userId="80f8649e-076e-4493-a859-67453348c9dc" providerId="ADAL" clId="{B77D6CD9-CF3E-4BAF-A247-D5A9FE8AF78C}" dt="2024-05-22T06:20:59.425" v="27" actId="14100"/>
          <ac:spMkLst>
            <pc:docMk/>
            <pc:sldMk cId="2199477917" sldId="265"/>
            <ac:spMk id="4" creationId="{4C370B9F-168B-A64A-6F41-F113A109E09F}"/>
          </ac:spMkLst>
        </pc:spChg>
        <pc:grpChg chg="mod">
          <ac:chgData name="Sarath Somanath" userId="80f8649e-076e-4493-a859-67453348c9dc" providerId="ADAL" clId="{B77D6CD9-CF3E-4BAF-A247-D5A9FE8AF78C}" dt="2024-05-22T06:20:50.470" v="24" actId="1076"/>
          <ac:grpSpMkLst>
            <pc:docMk/>
            <pc:sldMk cId="2199477917" sldId="265"/>
            <ac:grpSpMk id="5" creationId="{9C162661-8B5A-760C-E26C-7C603F096897}"/>
          </ac:grpSpMkLst>
        </pc:grpChg>
        <pc:picChg chg="mod">
          <ac:chgData name="Sarath Somanath" userId="80f8649e-076e-4493-a859-67453348c9dc" providerId="ADAL" clId="{B77D6CD9-CF3E-4BAF-A247-D5A9FE8AF78C}" dt="2024-05-22T06:20:50.470" v="24" actId="1076"/>
          <ac:picMkLst>
            <pc:docMk/>
            <pc:sldMk cId="2199477917" sldId="265"/>
            <ac:picMk id="6" creationId="{0F9AFA2E-4052-8199-3C67-FD1BEE325EB1}"/>
          </ac:picMkLst>
        </pc:picChg>
        <pc:picChg chg="mod">
          <ac:chgData name="Sarath Somanath" userId="80f8649e-076e-4493-a859-67453348c9dc" providerId="ADAL" clId="{B77D6CD9-CF3E-4BAF-A247-D5A9FE8AF78C}" dt="2024-05-22T06:20:50.470" v="24" actId="1076"/>
          <ac:picMkLst>
            <pc:docMk/>
            <pc:sldMk cId="2199477917" sldId="265"/>
            <ac:picMk id="7" creationId="{5F8395CE-9C75-038F-7107-17F375C9828B}"/>
          </ac:picMkLst>
        </pc:picChg>
        <pc:cxnChg chg="mod">
          <ac:chgData name="Sarath Somanath" userId="80f8649e-076e-4493-a859-67453348c9dc" providerId="ADAL" clId="{B77D6CD9-CF3E-4BAF-A247-D5A9FE8AF78C}" dt="2024-05-22T06:20:50.470" v="24" actId="1076"/>
          <ac:cxnSpMkLst>
            <pc:docMk/>
            <pc:sldMk cId="2199477917" sldId="265"/>
            <ac:cxnSpMk id="8" creationId="{9E051DF2-DD92-1971-9809-D07C17FDF789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8:55.135" v="53" actId="207"/>
        <pc:sldMkLst>
          <pc:docMk/>
          <pc:sldMk cId="3652029176" sldId="266"/>
        </pc:sldMkLst>
        <pc:spChg chg="add mod">
          <ac:chgData name="Sarath Somanath" userId="80f8649e-076e-4493-a859-67453348c9dc" providerId="ADAL" clId="{B77D6CD9-CF3E-4BAF-A247-D5A9FE8AF78C}" dt="2024-05-22T06:38:55.135" v="53" actId="207"/>
          <ac:spMkLst>
            <pc:docMk/>
            <pc:sldMk cId="3652029176" sldId="266"/>
            <ac:spMk id="2" creationId="{4E4CD99F-BD3F-7131-964D-3A394E6B485C}"/>
          </ac:spMkLst>
        </pc:spChg>
        <pc:spChg chg="del">
          <ac:chgData name="Sarath Somanath" userId="80f8649e-076e-4493-a859-67453348c9dc" providerId="ADAL" clId="{B77D6CD9-CF3E-4BAF-A247-D5A9FE8AF78C}" dt="2024-05-22T06:38:48.993" v="51" actId="478"/>
          <ac:spMkLst>
            <pc:docMk/>
            <pc:sldMk cId="3652029176" sldId="266"/>
            <ac:spMk id="9" creationId="{0740A987-F38E-09F6-193C-133D8EC9594F}"/>
          </ac:spMkLst>
        </pc:spChg>
      </pc:sldChg>
      <pc:sldChg chg="addSp delSp modSp mod modTransition">
        <pc:chgData name="Sarath Somanath" userId="80f8649e-076e-4493-a859-67453348c9dc" providerId="ADAL" clId="{B77D6CD9-CF3E-4BAF-A247-D5A9FE8AF78C}" dt="2024-05-22T06:37:45.578" v="49"/>
        <pc:sldMkLst>
          <pc:docMk/>
          <pc:sldMk cId="455976958" sldId="267"/>
        </pc:sldMkLst>
        <pc:spChg chg="add mod">
          <ac:chgData name="Sarath Somanath" userId="80f8649e-076e-4493-a859-67453348c9dc" providerId="ADAL" clId="{B77D6CD9-CF3E-4BAF-A247-D5A9FE8AF78C}" dt="2024-05-22T06:37:45.578" v="49"/>
          <ac:spMkLst>
            <pc:docMk/>
            <pc:sldMk cId="455976958" sldId="267"/>
            <ac:spMk id="2" creationId="{19A7BEE2-D876-DEE5-41EE-BBD814823DF6}"/>
          </ac:spMkLst>
        </pc:spChg>
        <pc:spChg chg="del">
          <ac:chgData name="Sarath Somanath" userId="80f8649e-076e-4493-a859-67453348c9dc" providerId="ADAL" clId="{B77D6CD9-CF3E-4BAF-A247-D5A9FE8AF78C}" dt="2024-05-22T06:37:45.207" v="48" actId="478"/>
          <ac:spMkLst>
            <pc:docMk/>
            <pc:sldMk cId="455976958" sldId="267"/>
            <ac:spMk id="4" creationId="{22DEC4EB-F108-C173-840D-0002159F543D}"/>
          </ac:spMkLst>
        </pc:spChg>
        <pc:grpChg chg="add mod">
          <ac:chgData name="Sarath Somanath" userId="80f8649e-076e-4493-a859-67453348c9dc" providerId="ADAL" clId="{B77D6CD9-CF3E-4BAF-A247-D5A9FE8AF78C}" dt="2024-05-22T06:37:45.578" v="49"/>
          <ac:grpSpMkLst>
            <pc:docMk/>
            <pc:sldMk cId="455976958" sldId="267"/>
            <ac:grpSpMk id="3" creationId="{4188413F-1746-4033-AF23-63887F6B7BA5}"/>
          </ac:grpSpMkLst>
        </pc:grpChg>
        <pc:picChg chg="mod">
          <ac:chgData name="Sarath Somanath" userId="80f8649e-076e-4493-a859-67453348c9dc" providerId="ADAL" clId="{B77D6CD9-CF3E-4BAF-A247-D5A9FE8AF78C}" dt="2024-05-22T06:37:45.578" v="49"/>
          <ac:picMkLst>
            <pc:docMk/>
            <pc:sldMk cId="455976958" sldId="267"/>
            <ac:picMk id="5" creationId="{2C78FA27-43D7-BB50-D88E-6569E46425C5}"/>
          </ac:picMkLst>
        </pc:picChg>
        <pc:picChg chg="mod">
          <ac:chgData name="Sarath Somanath" userId="80f8649e-076e-4493-a859-67453348c9dc" providerId="ADAL" clId="{B77D6CD9-CF3E-4BAF-A247-D5A9FE8AF78C}" dt="2024-05-22T06:37:45.578" v="49"/>
          <ac:picMkLst>
            <pc:docMk/>
            <pc:sldMk cId="455976958" sldId="267"/>
            <ac:picMk id="6" creationId="{E34728BF-885E-F398-410D-E70C9A135B34}"/>
          </ac:picMkLst>
        </pc:picChg>
        <pc:cxnChg chg="mod">
          <ac:chgData name="Sarath Somanath" userId="80f8649e-076e-4493-a859-67453348c9dc" providerId="ADAL" clId="{B77D6CD9-CF3E-4BAF-A247-D5A9FE8AF78C}" dt="2024-05-22T06:37:45.578" v="49"/>
          <ac:cxnSpMkLst>
            <pc:docMk/>
            <pc:sldMk cId="455976958" sldId="267"/>
            <ac:cxnSpMk id="7" creationId="{DE621AAA-D5FC-2A8C-FABE-503B00FA0FF1}"/>
          </ac:cxnSpMkLst>
        </pc:cxnChg>
      </pc:sldChg>
    </pc:docChg>
  </pc:docChgLst>
  <pc:docChgLst>
    <pc:chgData name="Johni David" userId="3daf098e-be37-4f5c-a7f8-8e338990d6af" providerId="ADAL" clId="{9F520A08-0C56-42A7-97DA-E363BD88DA50}"/>
    <pc:docChg chg="modSld">
      <pc:chgData name="Johni David" userId="3daf098e-be37-4f5c-a7f8-8e338990d6af" providerId="ADAL" clId="{9F520A08-0C56-42A7-97DA-E363BD88DA50}" dt="2024-05-23T10:03:34.406" v="7" actId="20577"/>
      <pc:docMkLst>
        <pc:docMk/>
      </pc:docMkLst>
      <pc:sldChg chg="modSp mod">
        <pc:chgData name="Johni David" userId="3daf098e-be37-4f5c-a7f8-8e338990d6af" providerId="ADAL" clId="{9F520A08-0C56-42A7-97DA-E363BD88DA50}" dt="2024-05-23T09:59:57.724" v="2" actId="20577"/>
        <pc:sldMkLst>
          <pc:docMk/>
          <pc:sldMk cId="3069069495" sldId="257"/>
        </pc:sldMkLst>
        <pc:graphicFrameChg chg="mod modGraphic">
          <ac:chgData name="Johni David" userId="3daf098e-be37-4f5c-a7f8-8e338990d6af" providerId="ADAL" clId="{9F520A08-0C56-42A7-97DA-E363BD88DA50}" dt="2024-05-23T09:59:57.724" v="2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modSp mod">
        <pc:chgData name="Johni David" userId="3daf098e-be37-4f5c-a7f8-8e338990d6af" providerId="ADAL" clId="{9F520A08-0C56-42A7-97DA-E363BD88DA50}" dt="2024-05-23T10:00:12.711" v="3"/>
        <pc:sldMkLst>
          <pc:docMk/>
          <pc:sldMk cId="2199477917" sldId="265"/>
        </pc:sldMkLst>
        <pc:spChg chg="mod">
          <ac:chgData name="Johni David" userId="3daf098e-be37-4f5c-a7f8-8e338990d6af" providerId="ADAL" clId="{9F520A08-0C56-42A7-97DA-E363BD88DA50}" dt="2024-05-23T10:00:12.711" v="3"/>
          <ac:spMkLst>
            <pc:docMk/>
            <pc:sldMk cId="2199477917" sldId="265"/>
            <ac:spMk id="4" creationId="{4C370B9F-168B-A64A-6F41-F113A109E09F}"/>
          </ac:spMkLst>
        </pc:spChg>
      </pc:sldChg>
      <pc:sldChg chg="modNotesTx">
        <pc:chgData name="Johni David" userId="3daf098e-be37-4f5c-a7f8-8e338990d6af" providerId="ADAL" clId="{9F520A08-0C56-42A7-97DA-E363BD88DA50}" dt="2024-05-23T10:03:34.406" v="7" actId="20577"/>
        <pc:sldMkLst>
          <pc:docMk/>
          <pc:sldMk cId="1978857383" sldId="281"/>
        </pc:sldMkLst>
      </pc:sldChg>
    </pc:docChg>
  </pc:docChgLst>
  <pc:docChgLst>
    <pc:chgData name="Sarath Somanath" userId="80f8649e-076e-4493-a859-67453348c9dc" providerId="ADAL" clId="{50E65882-2609-4EE1-AC85-7DC3E323BFBD}"/>
    <pc:docChg chg="undo custSel addSld delSld modSld sldOrd">
      <pc:chgData name="Sarath Somanath" userId="80f8649e-076e-4493-a859-67453348c9dc" providerId="ADAL" clId="{50E65882-2609-4EE1-AC85-7DC3E323BFBD}" dt="2024-05-29T10:01:50.844" v="354"/>
      <pc:docMkLst>
        <pc:docMk/>
      </pc:docMkLst>
      <pc:sldChg chg="modTransition setBg">
        <pc:chgData name="Sarath Somanath" userId="80f8649e-076e-4493-a859-67453348c9dc" providerId="ADAL" clId="{50E65882-2609-4EE1-AC85-7DC3E323BFBD}" dt="2024-05-29T10:00:55.187" v="348"/>
        <pc:sldMkLst>
          <pc:docMk/>
          <pc:sldMk cId="455405738" sldId="256"/>
        </pc:sldMkLst>
      </pc:sldChg>
      <pc:sldChg chg="addSp modSp mod modTransition">
        <pc:chgData name="Sarath Somanath" userId="80f8649e-076e-4493-a859-67453348c9dc" providerId="ADAL" clId="{50E65882-2609-4EE1-AC85-7DC3E323BFBD}" dt="2024-05-23T10:07:21.607" v="340"/>
        <pc:sldMkLst>
          <pc:docMk/>
          <pc:sldMk cId="3069069495" sldId="257"/>
        </pc:sldMkLst>
        <pc:spChg chg="mod">
          <ac:chgData name="Sarath Somanath" userId="80f8649e-076e-4493-a859-67453348c9dc" providerId="ADAL" clId="{50E65882-2609-4EE1-AC85-7DC3E323BFBD}" dt="2024-05-22T09:05:22.920" v="74" actId="20577"/>
          <ac:spMkLst>
            <pc:docMk/>
            <pc:sldMk cId="3069069495" sldId="257"/>
            <ac:spMk id="5" creationId="{67122479-02D4-60ED-F9CE-E3259F8A8851}"/>
          </ac:spMkLst>
        </pc:spChg>
        <pc:grpChg chg="add mod">
          <ac:chgData name="Sarath Somanath" userId="80f8649e-076e-4493-a859-67453348c9dc" providerId="ADAL" clId="{50E65882-2609-4EE1-AC85-7DC3E323BFBD}" dt="2024-05-23T10:07:21.607" v="340"/>
          <ac:grpSpMkLst>
            <pc:docMk/>
            <pc:sldMk cId="3069069495" sldId="257"/>
            <ac:grpSpMk id="2" creationId="{83450DA7-AFA1-F98C-9AB3-2DF836D0D0AE}"/>
          </ac:grpSpMkLst>
        </pc:grpChg>
        <pc:graphicFrameChg chg="mod modGraphic">
          <ac:chgData name="Sarath Somanath" userId="80f8649e-076e-4493-a859-67453348c9dc" providerId="ADAL" clId="{50E65882-2609-4EE1-AC85-7DC3E323BFBD}" dt="2024-05-22T09:05:09.201" v="63" actId="2711"/>
          <ac:graphicFrameMkLst>
            <pc:docMk/>
            <pc:sldMk cId="3069069495" sldId="257"/>
            <ac:graphicFrameMk id="4" creationId="{1937D552-7D27-759A-C83B-D208DE06C5E6}"/>
          </ac:graphicFrameMkLst>
        </pc:graphicFrameChg>
        <pc:picChg chg="mod">
          <ac:chgData name="Sarath Somanath" userId="80f8649e-076e-4493-a859-67453348c9dc" providerId="ADAL" clId="{50E65882-2609-4EE1-AC85-7DC3E323BFBD}" dt="2024-05-23T10:07:21.607" v="340"/>
          <ac:picMkLst>
            <pc:docMk/>
            <pc:sldMk cId="3069069495" sldId="257"/>
            <ac:picMk id="3" creationId="{5EDD3042-42D9-787E-B67C-49A7DAF09CBB}"/>
          </ac:picMkLst>
        </pc:picChg>
        <pc:picChg chg="mod">
          <ac:chgData name="Sarath Somanath" userId="80f8649e-076e-4493-a859-67453348c9dc" providerId="ADAL" clId="{50E65882-2609-4EE1-AC85-7DC3E323BFBD}" dt="2024-05-23T10:07:21.607" v="340"/>
          <ac:picMkLst>
            <pc:docMk/>
            <pc:sldMk cId="3069069495" sldId="257"/>
            <ac:picMk id="6" creationId="{CA563C81-C4F5-BEA3-CA8C-BE9D188B1E9A}"/>
          </ac:picMkLst>
        </pc:picChg>
        <pc:cxnChg chg="mod">
          <ac:chgData name="Sarath Somanath" userId="80f8649e-076e-4493-a859-67453348c9dc" providerId="ADAL" clId="{50E65882-2609-4EE1-AC85-7DC3E323BFBD}" dt="2024-05-23T10:07:21.607" v="340"/>
          <ac:cxnSpMkLst>
            <pc:docMk/>
            <pc:sldMk cId="3069069495" sldId="257"/>
            <ac:cxnSpMk id="7" creationId="{0B1E136A-57D5-BD9B-FDD6-D8856099297F}"/>
          </ac:cxnSpMkLst>
        </pc:cxnChg>
      </pc:sldChg>
      <pc:sldChg chg="addSp delSp modSp mod modTransition setBg">
        <pc:chgData name="Sarath Somanath" userId="80f8649e-076e-4493-a859-67453348c9dc" providerId="ADAL" clId="{50E65882-2609-4EE1-AC85-7DC3E323BFBD}" dt="2024-05-23T10:06:25.271" v="324" actId="478"/>
        <pc:sldMkLst>
          <pc:docMk/>
          <pc:sldMk cId="606642835" sldId="258"/>
        </pc:sldMkLst>
        <pc:spChg chg="mod">
          <ac:chgData name="Sarath Somanath" userId="80f8649e-076e-4493-a859-67453348c9dc" providerId="ADAL" clId="{50E65882-2609-4EE1-AC85-7DC3E323BFBD}" dt="2024-05-22T09:01:41.879" v="24" actId="1076"/>
          <ac:spMkLst>
            <pc:docMk/>
            <pc:sldMk cId="606642835" sldId="258"/>
            <ac:spMk id="6" creationId="{99A53DC7-533A-504A-901B-F9AF5FA4BBD5}"/>
          </ac:spMkLst>
        </pc:spChg>
        <pc:spChg chg="add mod ord">
          <ac:chgData name="Sarath Somanath" userId="80f8649e-076e-4493-a859-67453348c9dc" providerId="ADAL" clId="{50E65882-2609-4EE1-AC85-7DC3E323BFBD}" dt="2024-05-22T09:01:38.290" v="23" actId="1076"/>
          <ac:spMkLst>
            <pc:docMk/>
            <pc:sldMk cId="606642835" sldId="258"/>
            <ac:spMk id="7" creationId="{2B42A0BF-CA66-3208-D7D9-6FAD747F746A}"/>
          </ac:spMkLst>
        </pc:spChg>
        <pc:spChg chg="mod">
          <ac:chgData name="Sarath Somanath" userId="80f8649e-076e-4493-a859-67453348c9dc" providerId="ADAL" clId="{50E65882-2609-4EE1-AC85-7DC3E323BFBD}" dt="2024-05-22T09:01:41.879" v="24" actId="1076"/>
          <ac:spMkLst>
            <pc:docMk/>
            <pc:sldMk cId="606642835" sldId="258"/>
            <ac:spMk id="10" creationId="{E51CAC16-7A96-278C-BB37-E904F2F7BBF2}"/>
          </ac:spMkLst>
        </pc:spChg>
        <pc:grpChg chg="mod">
          <ac:chgData name="Sarath Somanath" userId="80f8649e-076e-4493-a859-67453348c9dc" providerId="ADAL" clId="{50E65882-2609-4EE1-AC85-7DC3E323BFBD}" dt="2024-05-22T09:01:41.879" v="24" actId="1076"/>
          <ac:grpSpMkLst>
            <pc:docMk/>
            <pc:sldMk cId="606642835" sldId="258"/>
            <ac:grpSpMk id="2" creationId="{DC34AEEB-509D-95AA-03BD-BB707B87374E}"/>
          </ac:grpSpMkLst>
        </pc:grpChg>
        <pc:grpChg chg="add del mod">
          <ac:chgData name="Sarath Somanath" userId="80f8649e-076e-4493-a859-67453348c9dc" providerId="ADAL" clId="{50E65882-2609-4EE1-AC85-7DC3E323BFBD}" dt="2024-05-23T10:06:25.271" v="324" actId="478"/>
          <ac:grpSpMkLst>
            <pc:docMk/>
            <pc:sldMk cId="606642835" sldId="258"/>
            <ac:grpSpMk id="8" creationId="{FCED150B-BAF7-2CF9-05FA-02E60D2A3D4B}"/>
          </ac:grpSpMkLst>
        </pc:grpChg>
        <pc:picChg chg="mod">
          <ac:chgData name="Sarath Somanath" userId="80f8649e-076e-4493-a859-67453348c9dc" providerId="ADAL" clId="{50E65882-2609-4EE1-AC85-7DC3E323BFBD}" dt="2024-05-22T09:01:41.879" v="24" actId="1076"/>
          <ac:picMkLst>
            <pc:docMk/>
            <pc:sldMk cId="606642835" sldId="258"/>
            <ac:picMk id="3" creationId="{65804CE9-3A24-0B05-E9A8-D7776E10F7C2}"/>
          </ac:picMkLst>
        </pc:picChg>
        <pc:picChg chg="mod">
          <ac:chgData name="Sarath Somanath" userId="80f8649e-076e-4493-a859-67453348c9dc" providerId="ADAL" clId="{50E65882-2609-4EE1-AC85-7DC3E323BFBD}" dt="2024-05-22T09:01:41.879" v="24" actId="1076"/>
          <ac:picMkLst>
            <pc:docMk/>
            <pc:sldMk cId="606642835" sldId="258"/>
            <ac:picMk id="4" creationId="{BCB49DA8-1403-69E6-A22F-514DD1A58DE4}"/>
          </ac:picMkLst>
        </pc:picChg>
        <pc:picChg chg="mod">
          <ac:chgData name="Sarath Somanath" userId="80f8649e-076e-4493-a859-67453348c9dc" providerId="ADAL" clId="{50E65882-2609-4EE1-AC85-7DC3E323BFBD}" dt="2024-05-23T10:06:23.075" v="323"/>
          <ac:picMkLst>
            <pc:docMk/>
            <pc:sldMk cId="606642835" sldId="258"/>
            <ac:picMk id="9" creationId="{AF99CE2B-8B19-6EFD-48CE-8EDE587F3539}"/>
          </ac:picMkLst>
        </pc:picChg>
        <pc:picChg chg="mod">
          <ac:chgData name="Sarath Somanath" userId="80f8649e-076e-4493-a859-67453348c9dc" providerId="ADAL" clId="{50E65882-2609-4EE1-AC85-7DC3E323BFBD}" dt="2024-05-23T10:06:23.075" v="323"/>
          <ac:picMkLst>
            <pc:docMk/>
            <pc:sldMk cId="606642835" sldId="258"/>
            <ac:picMk id="11" creationId="{C8614C54-BEE2-4F93-D698-46BE5C4DA8FE}"/>
          </ac:picMkLst>
        </pc:picChg>
        <pc:cxnChg chg="mod">
          <ac:chgData name="Sarath Somanath" userId="80f8649e-076e-4493-a859-67453348c9dc" providerId="ADAL" clId="{50E65882-2609-4EE1-AC85-7DC3E323BFBD}" dt="2024-05-22T09:01:41.879" v="24" actId="1076"/>
          <ac:cxnSpMkLst>
            <pc:docMk/>
            <pc:sldMk cId="606642835" sldId="258"/>
            <ac:cxnSpMk id="5" creationId="{3748B863-8F0C-EAD3-93B0-4A0E1CAB7912}"/>
          </ac:cxnSpMkLst>
        </pc:cxnChg>
        <pc:cxnChg chg="mod">
          <ac:chgData name="Sarath Somanath" userId="80f8649e-076e-4493-a859-67453348c9dc" providerId="ADAL" clId="{50E65882-2609-4EE1-AC85-7DC3E323BFBD}" dt="2024-05-23T10:06:23.075" v="323"/>
          <ac:cxnSpMkLst>
            <pc:docMk/>
            <pc:sldMk cId="606642835" sldId="258"/>
            <ac:cxnSpMk id="12" creationId="{92B6D478-33E5-C982-2268-395B2959D161}"/>
          </ac:cxnSpMkLst>
        </pc:cxnChg>
      </pc:sldChg>
      <pc:sldChg chg="addSp modSp modTransition setBg">
        <pc:chgData name="Sarath Somanath" userId="80f8649e-076e-4493-a859-67453348c9dc" providerId="ADAL" clId="{50E65882-2609-4EE1-AC85-7DC3E323BFBD}" dt="2024-05-29T10:01:44.142" v="352"/>
        <pc:sldMkLst>
          <pc:docMk/>
          <pc:sldMk cId="2199477917" sldId="265"/>
        </pc:sldMkLst>
        <pc:grpChg chg="add mod">
          <ac:chgData name="Sarath Somanath" userId="80f8649e-076e-4493-a859-67453348c9dc" providerId="ADAL" clId="{50E65882-2609-4EE1-AC85-7DC3E323BFBD}" dt="2024-05-23T10:07:01.010" v="333"/>
          <ac:grpSpMkLst>
            <pc:docMk/>
            <pc:sldMk cId="2199477917" sldId="265"/>
            <ac:grpSpMk id="3" creationId="{DA7C0B58-96B1-FFD5-73AA-580CCFDCCCBB}"/>
          </ac:grpSpMkLst>
        </pc:grpChg>
        <pc:picChg chg="mod">
          <ac:chgData name="Sarath Somanath" userId="80f8649e-076e-4493-a859-67453348c9dc" providerId="ADAL" clId="{50E65882-2609-4EE1-AC85-7DC3E323BFBD}" dt="2024-05-23T10:07:01.010" v="333"/>
          <ac:picMkLst>
            <pc:docMk/>
            <pc:sldMk cId="2199477917" sldId="265"/>
            <ac:picMk id="9" creationId="{273774B0-EFAD-836A-E795-852E8A171C0F}"/>
          </ac:picMkLst>
        </pc:picChg>
        <pc:picChg chg="mod">
          <ac:chgData name="Sarath Somanath" userId="80f8649e-076e-4493-a859-67453348c9dc" providerId="ADAL" clId="{50E65882-2609-4EE1-AC85-7DC3E323BFBD}" dt="2024-05-23T10:07:01.010" v="333"/>
          <ac:picMkLst>
            <pc:docMk/>
            <pc:sldMk cId="2199477917" sldId="265"/>
            <ac:picMk id="10" creationId="{C2DEB8C2-0C1C-7FBB-8ACE-8A7823CC842B}"/>
          </ac:picMkLst>
        </pc:picChg>
        <pc:cxnChg chg="mod">
          <ac:chgData name="Sarath Somanath" userId="80f8649e-076e-4493-a859-67453348c9dc" providerId="ADAL" clId="{50E65882-2609-4EE1-AC85-7DC3E323BFBD}" dt="2024-05-23T10:07:01.010" v="333"/>
          <ac:cxnSpMkLst>
            <pc:docMk/>
            <pc:sldMk cId="2199477917" sldId="265"/>
            <ac:cxnSpMk id="11" creationId="{708B6D6D-5557-FAAA-2823-C08B4D39E268}"/>
          </ac:cxnSpMkLst>
        </pc:cxnChg>
      </pc:sldChg>
      <pc:sldChg chg="addSp delSp modSp mod modTransition modNotesTx">
        <pc:chgData name="Sarath Somanath" userId="80f8649e-076e-4493-a859-67453348c9dc" providerId="ADAL" clId="{50E65882-2609-4EE1-AC85-7DC3E323BFBD}" dt="2024-05-23T10:07:02.905" v="334"/>
        <pc:sldMkLst>
          <pc:docMk/>
          <pc:sldMk cId="1163931688" sldId="268"/>
        </pc:sldMkLst>
        <pc:spChg chg="mod">
          <ac:chgData name="Sarath Somanath" userId="80f8649e-076e-4493-a859-67453348c9dc" providerId="ADAL" clId="{50E65882-2609-4EE1-AC85-7DC3E323BFBD}" dt="2024-05-22T09:22:43.372" v="165" actId="20577"/>
          <ac:spMkLst>
            <pc:docMk/>
            <pc:sldMk cId="1163931688" sldId="268"/>
            <ac:spMk id="2" creationId="{CB7CB7E7-0B54-F7F4-F06B-82E15E4ABF23}"/>
          </ac:spMkLst>
        </pc:spChg>
        <pc:spChg chg="mod">
          <ac:chgData name="Sarath Somanath" userId="80f8649e-076e-4493-a859-67453348c9dc" providerId="ADAL" clId="{50E65882-2609-4EE1-AC85-7DC3E323BFBD}" dt="2024-05-22T09:24:30.295" v="200" actId="1076"/>
          <ac:spMkLst>
            <pc:docMk/>
            <pc:sldMk cId="1163931688" sldId="268"/>
            <ac:spMk id="4" creationId="{8AF5F133-2C32-D676-C389-931E29B387C8}"/>
          </ac:spMkLst>
        </pc:spChg>
        <pc:spChg chg="mod">
          <ac:chgData name="Sarath Somanath" userId="80f8649e-076e-4493-a859-67453348c9dc" providerId="ADAL" clId="{50E65882-2609-4EE1-AC85-7DC3E323BFBD}" dt="2024-05-22T09:24:32.894" v="201" actId="1076"/>
          <ac:spMkLst>
            <pc:docMk/>
            <pc:sldMk cId="1163931688" sldId="268"/>
            <ac:spMk id="5" creationId="{2C495EEA-FF6E-69AA-F9B2-5A18A1C94FE0}"/>
          </ac:spMkLst>
        </pc:spChg>
        <pc:spChg chg="del">
          <ac:chgData name="Sarath Somanath" userId="80f8649e-076e-4493-a859-67453348c9dc" providerId="ADAL" clId="{50E65882-2609-4EE1-AC85-7DC3E323BFBD}" dt="2024-05-22T09:23:05.512" v="173" actId="478"/>
          <ac:spMkLst>
            <pc:docMk/>
            <pc:sldMk cId="1163931688" sldId="268"/>
            <ac:spMk id="6" creationId="{2CB1E20E-3494-F1C1-3619-FCC7AC08BFED}"/>
          </ac:spMkLst>
        </pc:spChg>
        <pc:spChg chg="mod">
          <ac:chgData name="Sarath Somanath" userId="80f8649e-076e-4493-a859-67453348c9dc" providerId="ADAL" clId="{50E65882-2609-4EE1-AC85-7DC3E323BFBD}" dt="2024-05-22T09:24:39.880" v="204" actId="1076"/>
          <ac:spMkLst>
            <pc:docMk/>
            <pc:sldMk cId="1163931688" sldId="268"/>
            <ac:spMk id="10" creationId="{5A8AF540-D24E-05FD-610F-3CC0AEDC834D}"/>
          </ac:spMkLst>
        </pc:spChg>
        <pc:grpChg chg="add mod">
          <ac:chgData name="Sarath Somanath" userId="80f8649e-076e-4493-a859-67453348c9dc" providerId="ADAL" clId="{50E65882-2609-4EE1-AC85-7DC3E323BFBD}" dt="2024-05-23T10:07:02.905" v="334"/>
          <ac:grpSpMkLst>
            <pc:docMk/>
            <pc:sldMk cId="1163931688" sldId="268"/>
            <ac:grpSpMk id="6" creationId="{60510F81-226D-A1EC-33FF-3924E59A9DB5}"/>
          </ac:grpSpMkLst>
        </pc:grpChg>
        <pc:picChg chg="mod">
          <ac:chgData name="Sarath Somanath" userId="80f8649e-076e-4493-a859-67453348c9dc" providerId="ADAL" clId="{50E65882-2609-4EE1-AC85-7DC3E323BFBD}" dt="2024-05-23T10:07:02.905" v="334"/>
          <ac:picMkLst>
            <pc:docMk/>
            <pc:sldMk cId="1163931688" sldId="268"/>
            <ac:picMk id="11" creationId="{2791F455-24F0-202F-CBAD-3102504F2A18}"/>
          </ac:picMkLst>
        </pc:picChg>
        <pc:picChg chg="mod">
          <ac:chgData name="Sarath Somanath" userId="80f8649e-076e-4493-a859-67453348c9dc" providerId="ADAL" clId="{50E65882-2609-4EE1-AC85-7DC3E323BFBD}" dt="2024-05-23T10:07:02.905" v="334"/>
          <ac:picMkLst>
            <pc:docMk/>
            <pc:sldMk cId="1163931688" sldId="268"/>
            <ac:picMk id="12" creationId="{8F5874F6-6752-560B-F9A1-C33BF2960CA1}"/>
          </ac:picMkLst>
        </pc:picChg>
        <pc:cxnChg chg="mod">
          <ac:chgData name="Sarath Somanath" userId="80f8649e-076e-4493-a859-67453348c9dc" providerId="ADAL" clId="{50E65882-2609-4EE1-AC85-7DC3E323BFBD}" dt="2024-05-23T10:07:02.905" v="334"/>
          <ac:cxnSpMkLst>
            <pc:docMk/>
            <pc:sldMk cId="1163931688" sldId="268"/>
            <ac:cxnSpMk id="13" creationId="{117A0213-89B1-CB17-BBCD-7003EA69BB68}"/>
          </ac:cxnSpMkLst>
        </pc:cxnChg>
      </pc:sldChg>
      <pc:sldChg chg="addSp delSp modSp mod modTransition setBg modNotesTx">
        <pc:chgData name="Sarath Somanath" userId="80f8649e-076e-4493-a859-67453348c9dc" providerId="ADAL" clId="{50E65882-2609-4EE1-AC85-7DC3E323BFBD}" dt="2024-05-29T10:01:31.360" v="350"/>
        <pc:sldMkLst>
          <pc:docMk/>
          <pc:sldMk cId="2627507118" sldId="269"/>
        </pc:sldMkLst>
        <pc:spChg chg="mod">
          <ac:chgData name="Sarath Somanath" userId="80f8649e-076e-4493-a859-67453348c9dc" providerId="ADAL" clId="{50E65882-2609-4EE1-AC85-7DC3E323BFBD}" dt="2024-05-22T09:14:49.760" v="104" actId="1076"/>
          <ac:spMkLst>
            <pc:docMk/>
            <pc:sldMk cId="2627507118" sldId="269"/>
            <ac:spMk id="4" creationId="{81FD9268-32BD-5347-06DF-935A6FB335C4}"/>
          </ac:spMkLst>
        </pc:spChg>
        <pc:spChg chg="mod">
          <ac:chgData name="Sarath Somanath" userId="80f8649e-076e-4493-a859-67453348c9dc" providerId="ADAL" clId="{50E65882-2609-4EE1-AC85-7DC3E323BFBD}" dt="2024-05-22T09:14:49.760" v="104" actId="1076"/>
          <ac:spMkLst>
            <pc:docMk/>
            <pc:sldMk cId="2627507118" sldId="269"/>
            <ac:spMk id="5" creationId="{96D24E08-CE8C-CDCE-C15E-CBD73971B34C}"/>
          </ac:spMkLst>
        </pc:spChg>
        <pc:spChg chg="del">
          <ac:chgData name="Sarath Somanath" userId="80f8649e-076e-4493-a859-67453348c9dc" providerId="ADAL" clId="{50E65882-2609-4EE1-AC85-7DC3E323BFBD}" dt="2024-05-22T09:05:38.959" v="76" actId="478"/>
          <ac:spMkLst>
            <pc:docMk/>
            <pc:sldMk cId="2627507118" sldId="269"/>
            <ac:spMk id="8" creationId="{838227A1-25A4-5A4C-D841-FA83F860746E}"/>
          </ac:spMkLst>
        </pc:spChg>
        <pc:grpChg chg="add mod">
          <ac:chgData name="Sarath Somanath" userId="80f8649e-076e-4493-a859-67453348c9dc" providerId="ADAL" clId="{50E65882-2609-4EE1-AC85-7DC3E323BFBD}" dt="2024-05-23T10:06:28.283" v="325"/>
          <ac:grpSpMkLst>
            <pc:docMk/>
            <pc:sldMk cId="2627507118" sldId="269"/>
            <ac:grpSpMk id="2" creationId="{87005CE0-6243-7B77-F612-83C518EF6021}"/>
          </ac:grpSpMkLst>
        </pc:grpChg>
        <pc:picChg chg="mod">
          <ac:chgData name="Sarath Somanath" userId="80f8649e-076e-4493-a859-67453348c9dc" providerId="ADAL" clId="{50E65882-2609-4EE1-AC85-7DC3E323BFBD}" dt="2024-05-23T10:06:28.283" v="325"/>
          <ac:picMkLst>
            <pc:docMk/>
            <pc:sldMk cId="2627507118" sldId="269"/>
            <ac:picMk id="3" creationId="{23C0BC25-4909-8CC2-E187-7B82B777BFBD}"/>
          </ac:picMkLst>
        </pc:picChg>
        <pc:picChg chg="mod">
          <ac:chgData name="Sarath Somanath" userId="80f8649e-076e-4493-a859-67453348c9dc" providerId="ADAL" clId="{50E65882-2609-4EE1-AC85-7DC3E323BFBD}" dt="2024-05-23T10:06:28.283" v="325"/>
          <ac:picMkLst>
            <pc:docMk/>
            <pc:sldMk cId="2627507118" sldId="269"/>
            <ac:picMk id="6" creationId="{D9AC1197-0FDE-43C1-ED62-F3D759CEA3F9}"/>
          </ac:picMkLst>
        </pc:picChg>
        <pc:picChg chg="del mod">
          <ac:chgData name="Sarath Somanath" userId="80f8649e-076e-4493-a859-67453348c9dc" providerId="ADAL" clId="{50E65882-2609-4EE1-AC85-7DC3E323BFBD}" dt="2024-05-22T09:13:25.041" v="92" actId="478"/>
          <ac:picMkLst>
            <pc:docMk/>
            <pc:sldMk cId="2627507118" sldId="269"/>
            <ac:picMk id="7" creationId="{5CAF85EC-9C69-5750-79C1-CC7BCB4A0671}"/>
          </ac:picMkLst>
        </pc:picChg>
        <pc:cxnChg chg="mod">
          <ac:chgData name="Sarath Somanath" userId="80f8649e-076e-4493-a859-67453348c9dc" providerId="ADAL" clId="{50E65882-2609-4EE1-AC85-7DC3E323BFBD}" dt="2024-05-23T10:06:28.283" v="325"/>
          <ac:cxnSpMkLst>
            <pc:docMk/>
            <pc:sldMk cId="2627507118" sldId="269"/>
            <ac:cxnSpMk id="7" creationId="{9369B685-C977-B642-54E9-2E5A2FD3E31E}"/>
          </ac:cxnSpMkLst>
        </pc:cxnChg>
      </pc:sldChg>
      <pc:sldChg chg="addSp delSp modSp mod modTransition setBg modNotesTx">
        <pc:chgData name="Sarath Somanath" userId="80f8649e-076e-4493-a859-67453348c9dc" providerId="ADAL" clId="{50E65882-2609-4EE1-AC85-7DC3E323BFBD}" dt="2024-05-23T10:06:30.081" v="326"/>
        <pc:sldMkLst>
          <pc:docMk/>
          <pc:sldMk cId="959184472" sldId="270"/>
        </pc:sldMkLst>
        <pc:spChg chg="mod">
          <ac:chgData name="Sarath Somanath" userId="80f8649e-076e-4493-a859-67453348c9dc" providerId="ADAL" clId="{50E65882-2609-4EE1-AC85-7DC3E323BFBD}" dt="2024-05-22T09:16:18.361" v="120" actId="1076"/>
          <ac:spMkLst>
            <pc:docMk/>
            <pc:sldMk cId="959184472" sldId="270"/>
            <ac:spMk id="4" creationId="{2C3FFAD6-9084-1729-84AE-331D9787510F}"/>
          </ac:spMkLst>
        </pc:spChg>
        <pc:spChg chg="del">
          <ac:chgData name="Sarath Somanath" userId="80f8649e-076e-4493-a859-67453348c9dc" providerId="ADAL" clId="{50E65882-2609-4EE1-AC85-7DC3E323BFBD}" dt="2024-05-22T09:15:43.872" v="109" actId="478"/>
          <ac:spMkLst>
            <pc:docMk/>
            <pc:sldMk cId="959184472" sldId="270"/>
            <ac:spMk id="5" creationId="{46DA5C09-9C0F-24A1-8DAC-11F45A807BCB}"/>
          </ac:spMkLst>
        </pc:spChg>
        <pc:spChg chg="mod">
          <ac:chgData name="Sarath Somanath" userId="80f8649e-076e-4493-a859-67453348c9dc" providerId="ADAL" clId="{50E65882-2609-4EE1-AC85-7DC3E323BFBD}" dt="2024-05-22T09:16:18.361" v="120" actId="1076"/>
          <ac:spMkLst>
            <pc:docMk/>
            <pc:sldMk cId="959184472" sldId="270"/>
            <ac:spMk id="6" creationId="{C88CFB36-9697-B15B-EB67-7943F86C95C7}"/>
          </ac:spMkLst>
        </pc:spChg>
        <pc:grpChg chg="add mod">
          <ac:chgData name="Sarath Somanath" userId="80f8649e-076e-4493-a859-67453348c9dc" providerId="ADAL" clId="{50E65882-2609-4EE1-AC85-7DC3E323BFBD}" dt="2024-05-23T10:06:30.081" v="326"/>
          <ac:grpSpMkLst>
            <pc:docMk/>
            <pc:sldMk cId="959184472" sldId="270"/>
            <ac:grpSpMk id="2" creationId="{4E5B4024-FC2C-B3E9-6318-2C8C98C4B02A}"/>
          </ac:grpSpMkLst>
        </pc:grpChg>
        <pc:picChg chg="mod">
          <ac:chgData name="Sarath Somanath" userId="80f8649e-076e-4493-a859-67453348c9dc" providerId="ADAL" clId="{50E65882-2609-4EE1-AC85-7DC3E323BFBD}" dt="2024-05-23T10:06:30.081" v="326"/>
          <ac:picMkLst>
            <pc:docMk/>
            <pc:sldMk cId="959184472" sldId="270"/>
            <ac:picMk id="3" creationId="{D573D3CA-BAC9-061A-E0BD-1FF0DC34AA23}"/>
          </ac:picMkLst>
        </pc:picChg>
        <pc:picChg chg="mod">
          <ac:chgData name="Sarath Somanath" userId="80f8649e-076e-4493-a859-67453348c9dc" providerId="ADAL" clId="{50E65882-2609-4EE1-AC85-7DC3E323BFBD}" dt="2024-05-23T10:06:30.081" v="326"/>
          <ac:picMkLst>
            <pc:docMk/>
            <pc:sldMk cId="959184472" sldId="270"/>
            <ac:picMk id="5" creationId="{E3ECDFA0-E3CE-E590-B85E-D91996C9E663}"/>
          </ac:picMkLst>
        </pc:picChg>
        <pc:cxnChg chg="mod">
          <ac:chgData name="Sarath Somanath" userId="80f8649e-076e-4493-a859-67453348c9dc" providerId="ADAL" clId="{50E65882-2609-4EE1-AC85-7DC3E323BFBD}" dt="2024-05-23T10:06:30.081" v="326"/>
          <ac:cxnSpMkLst>
            <pc:docMk/>
            <pc:sldMk cId="959184472" sldId="270"/>
            <ac:cxnSpMk id="7" creationId="{85110226-BE20-FE3E-EFF1-688E89AC80F6}"/>
          </ac:cxnSpMkLst>
        </pc:cxnChg>
      </pc:sldChg>
      <pc:sldChg chg="del">
        <pc:chgData name="Sarath Somanath" userId="80f8649e-076e-4493-a859-67453348c9dc" providerId="ADAL" clId="{50E65882-2609-4EE1-AC85-7DC3E323BFBD}" dt="2024-05-22T09:22:16.271" v="161" actId="47"/>
        <pc:sldMkLst>
          <pc:docMk/>
          <pc:sldMk cId="1918352625" sldId="271"/>
        </pc:sldMkLst>
      </pc:sldChg>
      <pc:sldChg chg="del">
        <pc:chgData name="Sarath Somanath" userId="80f8649e-076e-4493-a859-67453348c9dc" providerId="ADAL" clId="{50E65882-2609-4EE1-AC85-7DC3E323BFBD}" dt="2024-05-22T09:22:16.271" v="161" actId="47"/>
        <pc:sldMkLst>
          <pc:docMk/>
          <pc:sldMk cId="769947930" sldId="272"/>
        </pc:sldMkLst>
      </pc:sldChg>
      <pc:sldChg chg="del">
        <pc:chgData name="Sarath Somanath" userId="80f8649e-076e-4493-a859-67453348c9dc" providerId="ADAL" clId="{50E65882-2609-4EE1-AC85-7DC3E323BFBD}" dt="2024-05-22T09:22:16.271" v="161" actId="47"/>
        <pc:sldMkLst>
          <pc:docMk/>
          <pc:sldMk cId="3917119112" sldId="273"/>
        </pc:sldMkLst>
      </pc:sldChg>
      <pc:sldChg chg="del">
        <pc:chgData name="Sarath Somanath" userId="80f8649e-076e-4493-a859-67453348c9dc" providerId="ADAL" clId="{50E65882-2609-4EE1-AC85-7DC3E323BFBD}" dt="2024-05-22T09:22:16.271" v="161" actId="47"/>
        <pc:sldMkLst>
          <pc:docMk/>
          <pc:sldMk cId="1539750751" sldId="274"/>
        </pc:sldMkLst>
      </pc:sldChg>
      <pc:sldChg chg="new del">
        <pc:chgData name="Sarath Somanath" userId="80f8649e-076e-4493-a859-67453348c9dc" providerId="ADAL" clId="{50E65882-2609-4EE1-AC85-7DC3E323BFBD}" dt="2024-05-22T09:15:12.780" v="106" actId="2696"/>
        <pc:sldMkLst>
          <pc:docMk/>
          <pc:sldMk cId="2169957564" sldId="275"/>
        </pc:sldMkLst>
      </pc:sldChg>
      <pc:sldChg chg="addSp delSp modSp new mod modTransition modAnim modNotesTx">
        <pc:chgData name="Sarath Somanath" userId="80f8649e-076e-4493-a859-67453348c9dc" providerId="ADAL" clId="{50E65882-2609-4EE1-AC85-7DC3E323BFBD}" dt="2024-05-23T10:08:02.371" v="342"/>
        <pc:sldMkLst>
          <pc:docMk/>
          <pc:sldMk cId="3474842738" sldId="275"/>
        </pc:sldMkLst>
        <pc:spChg chg="del">
          <ac:chgData name="Sarath Somanath" userId="80f8649e-076e-4493-a859-67453348c9dc" providerId="ADAL" clId="{50E65882-2609-4EE1-AC85-7DC3E323BFBD}" dt="2024-05-22T09:19:51.137" v="122" actId="478"/>
          <ac:spMkLst>
            <pc:docMk/>
            <pc:sldMk cId="3474842738" sldId="275"/>
            <ac:spMk id="2" creationId="{562B61ED-B5C9-0920-45AA-DEBECD86FB09}"/>
          </ac:spMkLst>
        </pc:spChg>
        <pc:spChg chg="del">
          <ac:chgData name="Sarath Somanath" userId="80f8649e-076e-4493-a859-67453348c9dc" providerId="ADAL" clId="{50E65882-2609-4EE1-AC85-7DC3E323BFBD}" dt="2024-05-22T09:19:51.137" v="122" actId="478"/>
          <ac:spMkLst>
            <pc:docMk/>
            <pc:sldMk cId="3474842738" sldId="275"/>
            <ac:spMk id="3" creationId="{8430B32D-0E13-D675-9AE9-587102D71E69}"/>
          </ac:spMkLst>
        </pc:spChg>
        <pc:grpChg chg="add mod">
          <ac:chgData name="Sarath Somanath" userId="80f8649e-076e-4493-a859-67453348c9dc" providerId="ADAL" clId="{50E65882-2609-4EE1-AC85-7DC3E323BFBD}" dt="2024-05-23T10:08:02.371" v="342"/>
          <ac:grpSpMkLst>
            <pc:docMk/>
            <pc:sldMk cId="3474842738" sldId="275"/>
            <ac:grpSpMk id="2" creationId="{E5CC40D5-5873-2FC3-C950-28A7415F6B44}"/>
          </ac:grpSpMkLst>
        </pc:grpChg>
        <pc:picChg chg="mod">
          <ac:chgData name="Sarath Somanath" userId="80f8649e-076e-4493-a859-67453348c9dc" providerId="ADAL" clId="{50E65882-2609-4EE1-AC85-7DC3E323BFBD}" dt="2024-05-23T10:08:02.371" v="342"/>
          <ac:picMkLst>
            <pc:docMk/>
            <pc:sldMk cId="3474842738" sldId="275"/>
            <ac:picMk id="3" creationId="{21AB86A5-924B-80B8-8387-16143A191EE2}"/>
          </ac:picMkLst>
        </pc:picChg>
        <pc:picChg chg="add mod">
          <ac:chgData name="Sarath Somanath" userId="80f8649e-076e-4493-a859-67453348c9dc" providerId="ADAL" clId="{50E65882-2609-4EE1-AC85-7DC3E323BFBD}" dt="2024-05-22T09:21:29.440" v="146" actId="1076"/>
          <ac:picMkLst>
            <pc:docMk/>
            <pc:sldMk cId="3474842738" sldId="275"/>
            <ac:picMk id="4" creationId="{3BA4421A-ED2B-301C-1CD0-BD7FB1A076F9}"/>
          </ac:picMkLst>
        </pc:picChg>
        <pc:picChg chg="mod">
          <ac:chgData name="Sarath Somanath" userId="80f8649e-076e-4493-a859-67453348c9dc" providerId="ADAL" clId="{50E65882-2609-4EE1-AC85-7DC3E323BFBD}" dt="2024-05-23T10:08:02.371" v="342"/>
          <ac:picMkLst>
            <pc:docMk/>
            <pc:sldMk cId="3474842738" sldId="275"/>
            <ac:picMk id="5" creationId="{ADEAE445-6D96-84D8-1B10-6F96F4974241}"/>
          </ac:picMkLst>
        </pc:picChg>
        <pc:cxnChg chg="mod">
          <ac:chgData name="Sarath Somanath" userId="80f8649e-076e-4493-a859-67453348c9dc" providerId="ADAL" clId="{50E65882-2609-4EE1-AC85-7DC3E323BFBD}" dt="2024-05-23T10:08:02.371" v="342"/>
          <ac:cxnSpMkLst>
            <pc:docMk/>
            <pc:sldMk cId="3474842738" sldId="275"/>
            <ac:cxnSpMk id="6" creationId="{4682C3DE-404C-78CE-5E99-D018E849AFF3}"/>
          </ac:cxnSpMkLst>
        </pc:cxnChg>
      </pc:sldChg>
      <pc:sldChg chg="addSp delSp modSp new mod modTransition modAnim modNotesTx">
        <pc:chgData name="Sarath Somanath" userId="80f8649e-076e-4493-a859-67453348c9dc" providerId="ADAL" clId="{50E65882-2609-4EE1-AC85-7DC3E323BFBD}" dt="2024-05-23T10:08:04.103" v="343"/>
        <pc:sldMkLst>
          <pc:docMk/>
          <pc:sldMk cId="1352405231" sldId="276"/>
        </pc:sldMkLst>
        <pc:spChg chg="del">
          <ac:chgData name="Sarath Somanath" userId="80f8649e-076e-4493-a859-67453348c9dc" providerId="ADAL" clId="{50E65882-2609-4EE1-AC85-7DC3E323BFBD}" dt="2024-05-22T09:20:05.962" v="125" actId="478"/>
          <ac:spMkLst>
            <pc:docMk/>
            <pc:sldMk cId="1352405231" sldId="276"/>
            <ac:spMk id="2" creationId="{8D1ED9F2-CC7A-AEAF-686D-B75F198EED50}"/>
          </ac:spMkLst>
        </pc:spChg>
        <pc:spChg chg="del">
          <ac:chgData name="Sarath Somanath" userId="80f8649e-076e-4493-a859-67453348c9dc" providerId="ADAL" clId="{50E65882-2609-4EE1-AC85-7DC3E323BFBD}" dt="2024-05-22T09:20:05.962" v="125" actId="478"/>
          <ac:spMkLst>
            <pc:docMk/>
            <pc:sldMk cId="1352405231" sldId="276"/>
            <ac:spMk id="3" creationId="{F5F52260-47FC-6E2C-6E79-8F2504F4716D}"/>
          </ac:spMkLst>
        </pc:spChg>
        <pc:grpChg chg="add mod">
          <ac:chgData name="Sarath Somanath" userId="80f8649e-076e-4493-a859-67453348c9dc" providerId="ADAL" clId="{50E65882-2609-4EE1-AC85-7DC3E323BFBD}" dt="2024-05-23T10:06:53.160" v="331" actId="1076"/>
          <ac:grpSpMkLst>
            <pc:docMk/>
            <pc:sldMk cId="1352405231" sldId="276"/>
            <ac:grpSpMk id="2" creationId="{965B9CBC-6AEB-4D7E-57D5-AD45FCBAD496}"/>
          </ac:grpSpMkLst>
        </pc:grpChg>
        <pc:grpChg chg="add mod">
          <ac:chgData name="Sarath Somanath" userId="80f8649e-076e-4493-a859-67453348c9dc" providerId="ADAL" clId="{50E65882-2609-4EE1-AC85-7DC3E323BFBD}" dt="2024-05-23T10:08:04.103" v="343"/>
          <ac:grpSpMkLst>
            <pc:docMk/>
            <pc:sldMk cId="1352405231" sldId="276"/>
            <ac:grpSpMk id="7" creationId="{3E1EB92E-6FE2-40BB-92BB-48F34CCF3B5B}"/>
          </ac:grpSpMkLst>
        </pc:grpChg>
        <pc:picChg chg="mod">
          <ac:chgData name="Sarath Somanath" userId="80f8649e-076e-4493-a859-67453348c9dc" providerId="ADAL" clId="{50E65882-2609-4EE1-AC85-7DC3E323BFBD}" dt="2024-05-23T10:06:53.160" v="331" actId="1076"/>
          <ac:picMkLst>
            <pc:docMk/>
            <pc:sldMk cId="1352405231" sldId="276"/>
            <ac:picMk id="3" creationId="{F5BA9956-E2C9-9280-F52A-74FBF79CA673}"/>
          </ac:picMkLst>
        </pc:picChg>
        <pc:picChg chg="add mod">
          <ac:chgData name="Sarath Somanath" userId="80f8649e-076e-4493-a859-67453348c9dc" providerId="ADAL" clId="{50E65882-2609-4EE1-AC85-7DC3E323BFBD}" dt="2024-05-22T09:21:18.281" v="142" actId="1076"/>
          <ac:picMkLst>
            <pc:docMk/>
            <pc:sldMk cId="1352405231" sldId="276"/>
            <ac:picMk id="4" creationId="{D16249EF-4827-2E59-B8C1-B05E7673CB66}"/>
          </ac:picMkLst>
        </pc:picChg>
        <pc:picChg chg="mod">
          <ac:chgData name="Sarath Somanath" userId="80f8649e-076e-4493-a859-67453348c9dc" providerId="ADAL" clId="{50E65882-2609-4EE1-AC85-7DC3E323BFBD}" dt="2024-05-23T10:06:53.160" v="331" actId="1076"/>
          <ac:picMkLst>
            <pc:docMk/>
            <pc:sldMk cId="1352405231" sldId="276"/>
            <ac:picMk id="5" creationId="{D9DB2E25-7D20-A1D7-8926-526DB5BCE1AC}"/>
          </ac:picMkLst>
        </pc:picChg>
        <pc:picChg chg="mod">
          <ac:chgData name="Sarath Somanath" userId="80f8649e-076e-4493-a859-67453348c9dc" providerId="ADAL" clId="{50E65882-2609-4EE1-AC85-7DC3E323BFBD}" dt="2024-05-23T10:08:04.103" v="343"/>
          <ac:picMkLst>
            <pc:docMk/>
            <pc:sldMk cId="1352405231" sldId="276"/>
            <ac:picMk id="8" creationId="{0AEB7803-2356-26BB-2088-5674D67C8EE9}"/>
          </ac:picMkLst>
        </pc:picChg>
        <pc:picChg chg="mod">
          <ac:chgData name="Sarath Somanath" userId="80f8649e-076e-4493-a859-67453348c9dc" providerId="ADAL" clId="{50E65882-2609-4EE1-AC85-7DC3E323BFBD}" dt="2024-05-23T10:08:04.103" v="343"/>
          <ac:picMkLst>
            <pc:docMk/>
            <pc:sldMk cId="1352405231" sldId="276"/>
            <ac:picMk id="9" creationId="{1B90D6D9-FCC3-3092-462C-DD6DA5CE4EF9}"/>
          </ac:picMkLst>
        </pc:picChg>
        <pc:cxnChg chg="mod">
          <ac:chgData name="Sarath Somanath" userId="80f8649e-076e-4493-a859-67453348c9dc" providerId="ADAL" clId="{50E65882-2609-4EE1-AC85-7DC3E323BFBD}" dt="2024-05-23T10:06:53.160" v="331" actId="1076"/>
          <ac:cxnSpMkLst>
            <pc:docMk/>
            <pc:sldMk cId="1352405231" sldId="276"/>
            <ac:cxnSpMk id="6" creationId="{F43F5C79-BEC3-E86C-2BAF-3C719AE95ACC}"/>
          </ac:cxnSpMkLst>
        </pc:cxnChg>
        <pc:cxnChg chg="mod">
          <ac:chgData name="Sarath Somanath" userId="80f8649e-076e-4493-a859-67453348c9dc" providerId="ADAL" clId="{50E65882-2609-4EE1-AC85-7DC3E323BFBD}" dt="2024-05-23T10:08:04.103" v="343"/>
          <ac:cxnSpMkLst>
            <pc:docMk/>
            <pc:sldMk cId="1352405231" sldId="276"/>
            <ac:cxnSpMk id="10" creationId="{625F2CF9-FAA6-6983-DA7E-29F84BBE1FCE}"/>
          </ac:cxnSpMkLst>
        </pc:cxnChg>
      </pc:sldChg>
      <pc:sldChg chg="addSp delSp modSp new mod modTransition modAnim modNotesTx">
        <pc:chgData name="Sarath Somanath" userId="80f8649e-076e-4493-a859-67453348c9dc" providerId="ADAL" clId="{50E65882-2609-4EE1-AC85-7DC3E323BFBD}" dt="2024-05-23T10:08:10.370" v="345"/>
        <pc:sldMkLst>
          <pc:docMk/>
          <pc:sldMk cId="823139722" sldId="277"/>
        </pc:sldMkLst>
        <pc:spChg chg="del">
          <ac:chgData name="Sarath Somanath" userId="80f8649e-076e-4493-a859-67453348c9dc" providerId="ADAL" clId="{50E65882-2609-4EE1-AC85-7DC3E323BFBD}" dt="2024-05-22T09:20:42.920" v="132" actId="478"/>
          <ac:spMkLst>
            <pc:docMk/>
            <pc:sldMk cId="823139722" sldId="277"/>
            <ac:spMk id="2" creationId="{18141D5A-D751-4372-8A86-4D4003A0A725}"/>
          </ac:spMkLst>
        </pc:spChg>
        <pc:spChg chg="del">
          <ac:chgData name="Sarath Somanath" userId="80f8649e-076e-4493-a859-67453348c9dc" providerId="ADAL" clId="{50E65882-2609-4EE1-AC85-7DC3E323BFBD}" dt="2024-05-22T09:20:42.920" v="132" actId="478"/>
          <ac:spMkLst>
            <pc:docMk/>
            <pc:sldMk cId="823139722" sldId="277"/>
            <ac:spMk id="3" creationId="{E7FCDD78-C10F-CFD6-77BE-FCA85140A683}"/>
          </ac:spMkLst>
        </pc:spChg>
        <pc:spChg chg="add mod">
          <ac:chgData name="Sarath Somanath" userId="80f8649e-076e-4493-a859-67453348c9dc" providerId="ADAL" clId="{50E65882-2609-4EE1-AC85-7DC3E323BFBD}" dt="2024-05-22T09:21:53.204" v="153" actId="20577"/>
          <ac:spMkLst>
            <pc:docMk/>
            <pc:sldMk cId="823139722" sldId="277"/>
            <ac:spMk id="5" creationId="{1E468F6B-E59E-72F6-3B83-FF7A74379811}"/>
          </ac:spMkLst>
        </pc:spChg>
        <pc:grpChg chg="add mod">
          <ac:chgData name="Sarath Somanath" userId="80f8649e-076e-4493-a859-67453348c9dc" providerId="ADAL" clId="{50E65882-2609-4EE1-AC85-7DC3E323BFBD}" dt="2024-05-23T10:06:53.737" v="332" actId="1076"/>
          <ac:grpSpMkLst>
            <pc:docMk/>
            <pc:sldMk cId="823139722" sldId="277"/>
            <ac:grpSpMk id="2" creationId="{C89433FE-0C79-94E0-787E-E4AAFC6282AD}"/>
          </ac:grpSpMkLst>
        </pc:grpChg>
        <pc:grpChg chg="add mod">
          <ac:chgData name="Sarath Somanath" userId="80f8649e-076e-4493-a859-67453348c9dc" providerId="ADAL" clId="{50E65882-2609-4EE1-AC85-7DC3E323BFBD}" dt="2024-05-23T10:08:10.370" v="345"/>
          <ac:grpSpMkLst>
            <pc:docMk/>
            <pc:sldMk cId="823139722" sldId="277"/>
            <ac:grpSpMk id="8" creationId="{669FFA74-6514-2F70-E0FD-E846406FD512}"/>
          </ac:grpSpMkLst>
        </pc:grpChg>
        <pc:picChg chg="mod">
          <ac:chgData name="Sarath Somanath" userId="80f8649e-076e-4493-a859-67453348c9dc" providerId="ADAL" clId="{50E65882-2609-4EE1-AC85-7DC3E323BFBD}" dt="2024-05-23T10:06:53.737" v="332" actId="1076"/>
          <ac:picMkLst>
            <pc:docMk/>
            <pc:sldMk cId="823139722" sldId="277"/>
            <ac:picMk id="3" creationId="{E77E84C2-C6C0-C9DE-06CC-01D4329C2A71}"/>
          </ac:picMkLst>
        </pc:picChg>
        <pc:picChg chg="add mod">
          <ac:chgData name="Sarath Somanath" userId="80f8649e-076e-4493-a859-67453348c9dc" providerId="ADAL" clId="{50E65882-2609-4EE1-AC85-7DC3E323BFBD}" dt="2024-05-23T10:08:09.474" v="344" actId="14100"/>
          <ac:picMkLst>
            <pc:docMk/>
            <pc:sldMk cId="823139722" sldId="277"/>
            <ac:picMk id="4" creationId="{2C7C3522-61E6-93EC-4556-8DD1DB257C7F}"/>
          </ac:picMkLst>
        </pc:picChg>
        <pc:picChg chg="mod">
          <ac:chgData name="Sarath Somanath" userId="80f8649e-076e-4493-a859-67453348c9dc" providerId="ADAL" clId="{50E65882-2609-4EE1-AC85-7DC3E323BFBD}" dt="2024-05-23T10:06:53.737" v="332" actId="1076"/>
          <ac:picMkLst>
            <pc:docMk/>
            <pc:sldMk cId="823139722" sldId="277"/>
            <ac:picMk id="6" creationId="{EABA833C-E3CC-7B01-4067-E91532BCFAC8}"/>
          </ac:picMkLst>
        </pc:picChg>
        <pc:picChg chg="mod">
          <ac:chgData name="Sarath Somanath" userId="80f8649e-076e-4493-a859-67453348c9dc" providerId="ADAL" clId="{50E65882-2609-4EE1-AC85-7DC3E323BFBD}" dt="2024-05-23T10:08:10.370" v="345"/>
          <ac:picMkLst>
            <pc:docMk/>
            <pc:sldMk cId="823139722" sldId="277"/>
            <ac:picMk id="9" creationId="{03068CA5-71D9-2318-B7CD-D704B7075F71}"/>
          </ac:picMkLst>
        </pc:picChg>
        <pc:picChg chg="mod">
          <ac:chgData name="Sarath Somanath" userId="80f8649e-076e-4493-a859-67453348c9dc" providerId="ADAL" clId="{50E65882-2609-4EE1-AC85-7DC3E323BFBD}" dt="2024-05-23T10:08:10.370" v="345"/>
          <ac:picMkLst>
            <pc:docMk/>
            <pc:sldMk cId="823139722" sldId="277"/>
            <ac:picMk id="10" creationId="{7C0085E2-672B-0A22-3C6A-A187CC0F3A55}"/>
          </ac:picMkLst>
        </pc:picChg>
        <pc:cxnChg chg="mod">
          <ac:chgData name="Sarath Somanath" userId="80f8649e-076e-4493-a859-67453348c9dc" providerId="ADAL" clId="{50E65882-2609-4EE1-AC85-7DC3E323BFBD}" dt="2024-05-23T10:06:53.737" v="332" actId="1076"/>
          <ac:cxnSpMkLst>
            <pc:docMk/>
            <pc:sldMk cId="823139722" sldId="277"/>
            <ac:cxnSpMk id="7" creationId="{367B3CEB-4448-9335-9EEE-12F7474DA2D2}"/>
          </ac:cxnSpMkLst>
        </pc:cxnChg>
        <pc:cxnChg chg="mod">
          <ac:chgData name="Sarath Somanath" userId="80f8649e-076e-4493-a859-67453348c9dc" providerId="ADAL" clId="{50E65882-2609-4EE1-AC85-7DC3E323BFBD}" dt="2024-05-23T10:08:10.370" v="345"/>
          <ac:cxnSpMkLst>
            <pc:docMk/>
            <pc:sldMk cId="823139722" sldId="277"/>
            <ac:cxnSpMk id="11" creationId="{D4E31C58-7EF6-CCE3-F58C-CB903F1D4090}"/>
          </ac:cxnSpMkLst>
        </pc:cxnChg>
      </pc:sldChg>
      <pc:sldChg chg="addSp delSp modSp add mod modTransition delAnim modNotesTx">
        <pc:chgData name="Sarath Somanath" userId="80f8649e-076e-4493-a859-67453348c9dc" providerId="ADAL" clId="{50E65882-2609-4EE1-AC85-7DC3E323BFBD}" dt="2024-05-23T10:07:24.371" v="341"/>
        <pc:sldMkLst>
          <pc:docMk/>
          <pc:sldMk cId="96054114" sldId="278"/>
        </pc:sldMkLst>
        <pc:spChg chg="mod">
          <ac:chgData name="Sarath Somanath" userId="80f8649e-076e-4493-a859-67453348c9dc" providerId="ADAL" clId="{50E65882-2609-4EE1-AC85-7DC3E323BFBD}" dt="2024-05-22T09:21:45.650" v="150" actId="20577"/>
          <ac:spMkLst>
            <pc:docMk/>
            <pc:sldMk cId="96054114" sldId="278"/>
            <ac:spMk id="5" creationId="{1E468F6B-E59E-72F6-3B83-FF7A74379811}"/>
          </ac:spMkLst>
        </pc:spChg>
        <pc:grpChg chg="add mod">
          <ac:chgData name="Sarath Somanath" userId="80f8649e-076e-4493-a859-67453348c9dc" providerId="ADAL" clId="{50E65882-2609-4EE1-AC85-7DC3E323BFBD}" dt="2024-05-23T10:07:24.371" v="341"/>
          <ac:grpSpMkLst>
            <pc:docMk/>
            <pc:sldMk cId="96054114" sldId="278"/>
            <ac:grpSpMk id="2" creationId="{22165930-FDD3-7FAB-0CAD-4494C879C6A6}"/>
          </ac:grpSpMkLst>
        </pc:grpChg>
        <pc:picChg chg="mod">
          <ac:chgData name="Sarath Somanath" userId="80f8649e-076e-4493-a859-67453348c9dc" providerId="ADAL" clId="{50E65882-2609-4EE1-AC85-7DC3E323BFBD}" dt="2024-05-23T10:07:24.371" v="341"/>
          <ac:picMkLst>
            <pc:docMk/>
            <pc:sldMk cId="96054114" sldId="278"/>
            <ac:picMk id="3" creationId="{A99BD0AB-4825-BE75-D644-1530C203E5F4}"/>
          </ac:picMkLst>
        </pc:picChg>
        <pc:picChg chg="del">
          <ac:chgData name="Sarath Somanath" userId="80f8649e-076e-4493-a859-67453348c9dc" providerId="ADAL" clId="{50E65882-2609-4EE1-AC85-7DC3E323BFBD}" dt="2024-05-22T09:21:40.809" v="148" actId="478"/>
          <ac:picMkLst>
            <pc:docMk/>
            <pc:sldMk cId="96054114" sldId="278"/>
            <ac:picMk id="4" creationId="{2C7C3522-61E6-93EC-4556-8DD1DB257C7F}"/>
          </ac:picMkLst>
        </pc:picChg>
        <pc:picChg chg="mod">
          <ac:chgData name="Sarath Somanath" userId="80f8649e-076e-4493-a859-67453348c9dc" providerId="ADAL" clId="{50E65882-2609-4EE1-AC85-7DC3E323BFBD}" dt="2024-05-23T10:07:24.371" v="341"/>
          <ac:picMkLst>
            <pc:docMk/>
            <pc:sldMk cId="96054114" sldId="278"/>
            <ac:picMk id="4" creationId="{82A3ADC4-3599-513E-03E6-BC06491C4C82}"/>
          </ac:picMkLst>
        </pc:picChg>
        <pc:cxnChg chg="mod">
          <ac:chgData name="Sarath Somanath" userId="80f8649e-076e-4493-a859-67453348c9dc" providerId="ADAL" clId="{50E65882-2609-4EE1-AC85-7DC3E323BFBD}" dt="2024-05-23T10:07:24.371" v="341"/>
          <ac:cxnSpMkLst>
            <pc:docMk/>
            <pc:sldMk cId="96054114" sldId="278"/>
            <ac:cxnSpMk id="6" creationId="{A4AED7EB-5038-C547-71E2-8F1D6CCD341E}"/>
          </ac:cxnSpMkLst>
        </pc:cxnChg>
      </pc:sldChg>
      <pc:sldChg chg="addSp delSp modSp new mod modTransition modAnim modNotesTx">
        <pc:chgData name="Sarath Somanath" userId="80f8649e-076e-4493-a859-67453348c9dc" providerId="ADAL" clId="{50E65882-2609-4EE1-AC85-7DC3E323BFBD}" dt="2024-05-23T10:08:16.512" v="346"/>
        <pc:sldMkLst>
          <pc:docMk/>
          <pc:sldMk cId="3322041590" sldId="279"/>
        </pc:sldMkLst>
        <pc:spChg chg="del">
          <ac:chgData name="Sarath Somanath" userId="80f8649e-076e-4493-a859-67453348c9dc" providerId="ADAL" clId="{50E65882-2609-4EE1-AC85-7DC3E323BFBD}" dt="2024-05-22T09:22:02.472" v="155" actId="478"/>
          <ac:spMkLst>
            <pc:docMk/>
            <pc:sldMk cId="3322041590" sldId="279"/>
            <ac:spMk id="2" creationId="{C4E02652-B05D-2F37-F3E6-C65D79A7DCA8}"/>
          </ac:spMkLst>
        </pc:spChg>
        <pc:spChg chg="del">
          <ac:chgData name="Sarath Somanath" userId="80f8649e-076e-4493-a859-67453348c9dc" providerId="ADAL" clId="{50E65882-2609-4EE1-AC85-7DC3E323BFBD}" dt="2024-05-22T09:22:02.472" v="155" actId="478"/>
          <ac:spMkLst>
            <pc:docMk/>
            <pc:sldMk cId="3322041590" sldId="279"/>
            <ac:spMk id="3" creationId="{3FE1554B-0F54-D3F3-0213-9B7E07C46606}"/>
          </ac:spMkLst>
        </pc:spChg>
        <pc:grpChg chg="add mod">
          <ac:chgData name="Sarath Somanath" userId="80f8649e-076e-4493-a859-67453348c9dc" providerId="ADAL" clId="{50E65882-2609-4EE1-AC85-7DC3E323BFBD}" dt="2024-05-23T10:08:16.512" v="346"/>
          <ac:grpSpMkLst>
            <pc:docMk/>
            <pc:sldMk cId="3322041590" sldId="279"/>
            <ac:grpSpMk id="2" creationId="{0D85DC79-7486-66F6-3081-24757EB70E8F}"/>
          </ac:grpSpMkLst>
        </pc:grpChg>
        <pc:picChg chg="mod">
          <ac:chgData name="Sarath Somanath" userId="80f8649e-076e-4493-a859-67453348c9dc" providerId="ADAL" clId="{50E65882-2609-4EE1-AC85-7DC3E323BFBD}" dt="2024-05-23T10:08:16.512" v="346"/>
          <ac:picMkLst>
            <pc:docMk/>
            <pc:sldMk cId="3322041590" sldId="279"/>
            <ac:picMk id="3" creationId="{C5EA37DC-2A3C-2134-8B70-4347C1DBC496}"/>
          </ac:picMkLst>
        </pc:picChg>
        <pc:picChg chg="add mod">
          <ac:chgData name="Sarath Somanath" userId="80f8649e-076e-4493-a859-67453348c9dc" providerId="ADAL" clId="{50E65882-2609-4EE1-AC85-7DC3E323BFBD}" dt="2024-05-22T09:22:09.111" v="160" actId="1076"/>
          <ac:picMkLst>
            <pc:docMk/>
            <pc:sldMk cId="3322041590" sldId="279"/>
            <ac:picMk id="4" creationId="{9F5C432F-CCA2-4DEE-50AF-E3B5ACA85570}"/>
          </ac:picMkLst>
        </pc:picChg>
        <pc:picChg chg="mod">
          <ac:chgData name="Sarath Somanath" userId="80f8649e-076e-4493-a859-67453348c9dc" providerId="ADAL" clId="{50E65882-2609-4EE1-AC85-7DC3E323BFBD}" dt="2024-05-23T10:08:16.512" v="346"/>
          <ac:picMkLst>
            <pc:docMk/>
            <pc:sldMk cId="3322041590" sldId="279"/>
            <ac:picMk id="5" creationId="{F0CC0B07-AC83-F1FE-15DC-FD840920D6AD}"/>
          </ac:picMkLst>
        </pc:picChg>
        <pc:cxnChg chg="mod">
          <ac:chgData name="Sarath Somanath" userId="80f8649e-076e-4493-a859-67453348c9dc" providerId="ADAL" clId="{50E65882-2609-4EE1-AC85-7DC3E323BFBD}" dt="2024-05-23T10:08:16.512" v="346"/>
          <ac:cxnSpMkLst>
            <pc:docMk/>
            <pc:sldMk cId="3322041590" sldId="279"/>
            <ac:cxnSpMk id="6" creationId="{A20C3288-A919-47B3-8DEF-9EE94DF5F89B}"/>
          </ac:cxnSpMkLst>
        </pc:cxnChg>
      </pc:sldChg>
      <pc:sldChg chg="addSp delSp modSp add mod modTransition modNotesTx">
        <pc:chgData name="Sarath Somanath" userId="80f8649e-076e-4493-a859-67453348c9dc" providerId="ADAL" clId="{50E65882-2609-4EE1-AC85-7DC3E323BFBD}" dt="2024-05-23T10:07:03.730" v="335"/>
        <pc:sldMkLst>
          <pc:docMk/>
          <pc:sldMk cId="3807046712" sldId="280"/>
        </pc:sldMkLst>
        <pc:spChg chg="mod">
          <ac:chgData name="Sarath Somanath" userId="80f8649e-076e-4493-a859-67453348c9dc" providerId="ADAL" clId="{50E65882-2609-4EE1-AC85-7DC3E323BFBD}" dt="2024-05-22T09:24:13.206" v="193" actId="1076"/>
          <ac:spMkLst>
            <pc:docMk/>
            <pc:sldMk cId="3807046712" sldId="280"/>
            <ac:spMk id="4" creationId="{8AF5F133-2C32-D676-C389-931E29B387C8}"/>
          </ac:spMkLst>
        </pc:spChg>
        <pc:spChg chg="del">
          <ac:chgData name="Sarath Somanath" userId="80f8649e-076e-4493-a859-67453348c9dc" providerId="ADAL" clId="{50E65882-2609-4EE1-AC85-7DC3E323BFBD}" dt="2024-05-22T09:23:36.491" v="180" actId="478"/>
          <ac:spMkLst>
            <pc:docMk/>
            <pc:sldMk cId="3807046712" sldId="280"/>
            <ac:spMk id="5" creationId="{2C495EEA-FF6E-69AA-F9B2-5A18A1C94FE0}"/>
          </ac:spMkLst>
        </pc:spChg>
        <pc:spChg chg="mod">
          <ac:chgData name="Sarath Somanath" userId="80f8649e-076e-4493-a859-67453348c9dc" providerId="ADAL" clId="{50E65882-2609-4EE1-AC85-7DC3E323BFBD}" dt="2024-05-22T09:24:56.729" v="207" actId="12788"/>
          <ac:spMkLst>
            <pc:docMk/>
            <pc:sldMk cId="3807046712" sldId="280"/>
            <ac:spMk id="10" creationId="{5A8AF540-D24E-05FD-610F-3CC0AEDC834D}"/>
          </ac:spMkLst>
        </pc:spChg>
        <pc:grpChg chg="add mod">
          <ac:chgData name="Sarath Somanath" userId="80f8649e-076e-4493-a859-67453348c9dc" providerId="ADAL" clId="{50E65882-2609-4EE1-AC85-7DC3E323BFBD}" dt="2024-05-23T10:07:03.730" v="335"/>
          <ac:grpSpMkLst>
            <pc:docMk/>
            <pc:sldMk cId="3807046712" sldId="280"/>
            <ac:grpSpMk id="5" creationId="{F0F99291-0646-9D43-D007-45A039026CD1}"/>
          </ac:grpSpMkLst>
        </pc:grpChg>
        <pc:picChg chg="mod">
          <ac:chgData name="Sarath Somanath" userId="80f8649e-076e-4493-a859-67453348c9dc" providerId="ADAL" clId="{50E65882-2609-4EE1-AC85-7DC3E323BFBD}" dt="2024-05-23T10:07:03.730" v="335"/>
          <ac:picMkLst>
            <pc:docMk/>
            <pc:sldMk cId="3807046712" sldId="280"/>
            <ac:picMk id="6" creationId="{62DCE112-610D-CC1F-05EB-7263FABAD39B}"/>
          </ac:picMkLst>
        </pc:picChg>
        <pc:picChg chg="mod">
          <ac:chgData name="Sarath Somanath" userId="80f8649e-076e-4493-a859-67453348c9dc" providerId="ADAL" clId="{50E65882-2609-4EE1-AC85-7DC3E323BFBD}" dt="2024-05-23T10:07:03.730" v="335"/>
          <ac:picMkLst>
            <pc:docMk/>
            <pc:sldMk cId="3807046712" sldId="280"/>
            <ac:picMk id="11" creationId="{2FE720EF-2702-7675-255F-EC94FE661858}"/>
          </ac:picMkLst>
        </pc:picChg>
        <pc:cxnChg chg="mod">
          <ac:chgData name="Sarath Somanath" userId="80f8649e-076e-4493-a859-67453348c9dc" providerId="ADAL" clId="{50E65882-2609-4EE1-AC85-7DC3E323BFBD}" dt="2024-05-23T10:07:03.730" v="335"/>
          <ac:cxnSpMkLst>
            <pc:docMk/>
            <pc:sldMk cId="3807046712" sldId="280"/>
            <ac:cxnSpMk id="12" creationId="{042677D3-FF40-7EB3-1A44-DED109A8BBC7}"/>
          </ac:cxnSpMkLst>
        </pc:cxnChg>
      </pc:sldChg>
      <pc:sldChg chg="addSp modSp add mod modTransition">
        <pc:chgData name="Sarath Somanath" userId="80f8649e-076e-4493-a859-67453348c9dc" providerId="ADAL" clId="{50E65882-2609-4EE1-AC85-7DC3E323BFBD}" dt="2024-05-23T10:07:05.028" v="336"/>
        <pc:sldMkLst>
          <pc:docMk/>
          <pc:sldMk cId="1978857383" sldId="281"/>
        </pc:sldMkLst>
        <pc:spChg chg="mod">
          <ac:chgData name="Sarath Somanath" userId="80f8649e-076e-4493-a859-67453348c9dc" providerId="ADAL" clId="{50E65882-2609-4EE1-AC85-7DC3E323BFBD}" dt="2024-05-22T09:26:55.581" v="211" actId="5793"/>
          <ac:spMkLst>
            <pc:docMk/>
            <pc:sldMk cId="1978857383" sldId="281"/>
            <ac:spMk id="4" creationId="{8AF5F133-2C32-D676-C389-931E29B387C8}"/>
          </ac:spMkLst>
        </pc:spChg>
        <pc:spChg chg="add mod">
          <ac:chgData name="Sarath Somanath" userId="80f8649e-076e-4493-a859-67453348c9dc" providerId="ADAL" clId="{50E65882-2609-4EE1-AC85-7DC3E323BFBD}" dt="2024-05-22T09:27:11.120" v="215" actId="2711"/>
          <ac:spMkLst>
            <pc:docMk/>
            <pc:sldMk cId="1978857383" sldId="281"/>
            <ac:spMk id="5" creationId="{15BD6660-822A-FBCC-1F50-348F24C51318}"/>
          </ac:spMkLst>
        </pc:spChg>
        <pc:spChg chg="add mod">
          <ac:chgData name="Sarath Somanath" userId="80f8649e-076e-4493-a859-67453348c9dc" providerId="ADAL" clId="{50E65882-2609-4EE1-AC85-7DC3E323BFBD}" dt="2024-05-22T09:27:32.399" v="219" actId="1076"/>
          <ac:spMkLst>
            <pc:docMk/>
            <pc:sldMk cId="1978857383" sldId="281"/>
            <ac:spMk id="6" creationId="{3653271B-9470-67E9-581C-CBD2221455FC}"/>
          </ac:spMkLst>
        </pc:spChg>
        <pc:spChg chg="mod">
          <ac:chgData name="Sarath Somanath" userId="80f8649e-076e-4493-a859-67453348c9dc" providerId="ADAL" clId="{50E65882-2609-4EE1-AC85-7DC3E323BFBD}" dt="2024-05-22T09:27:01.520" v="212"/>
          <ac:spMkLst>
            <pc:docMk/>
            <pc:sldMk cId="1978857383" sldId="281"/>
            <ac:spMk id="10" creationId="{5A8AF540-D24E-05FD-610F-3CC0AEDC834D}"/>
          </ac:spMkLst>
        </pc:spChg>
        <pc:grpChg chg="add mod">
          <ac:chgData name="Sarath Somanath" userId="80f8649e-076e-4493-a859-67453348c9dc" providerId="ADAL" clId="{50E65882-2609-4EE1-AC85-7DC3E323BFBD}" dt="2024-05-23T10:07:05.028" v="336"/>
          <ac:grpSpMkLst>
            <pc:docMk/>
            <pc:sldMk cId="1978857383" sldId="281"/>
            <ac:grpSpMk id="11" creationId="{6E5901D1-10BA-FDBA-C981-F5006AFAEBD3}"/>
          </ac:grpSpMkLst>
        </pc:grpChg>
        <pc:picChg chg="mod">
          <ac:chgData name="Sarath Somanath" userId="80f8649e-076e-4493-a859-67453348c9dc" providerId="ADAL" clId="{50E65882-2609-4EE1-AC85-7DC3E323BFBD}" dt="2024-05-23T10:07:05.028" v="336"/>
          <ac:picMkLst>
            <pc:docMk/>
            <pc:sldMk cId="1978857383" sldId="281"/>
            <ac:picMk id="12" creationId="{508E8A88-84AD-A645-FFAB-ECBD5B9BB020}"/>
          </ac:picMkLst>
        </pc:picChg>
        <pc:picChg chg="mod">
          <ac:chgData name="Sarath Somanath" userId="80f8649e-076e-4493-a859-67453348c9dc" providerId="ADAL" clId="{50E65882-2609-4EE1-AC85-7DC3E323BFBD}" dt="2024-05-23T10:07:05.028" v="336"/>
          <ac:picMkLst>
            <pc:docMk/>
            <pc:sldMk cId="1978857383" sldId="281"/>
            <ac:picMk id="13" creationId="{1C65CD1C-79CB-C9FA-446A-6F2110B1810C}"/>
          </ac:picMkLst>
        </pc:picChg>
        <pc:cxnChg chg="mod">
          <ac:chgData name="Sarath Somanath" userId="80f8649e-076e-4493-a859-67453348c9dc" providerId="ADAL" clId="{50E65882-2609-4EE1-AC85-7DC3E323BFBD}" dt="2024-05-23T10:07:05.028" v="336"/>
          <ac:cxnSpMkLst>
            <pc:docMk/>
            <pc:sldMk cId="1978857383" sldId="281"/>
            <ac:cxnSpMk id="14" creationId="{208617F5-45FB-9C16-A905-C6409954EC6A}"/>
          </ac:cxnSpMkLst>
        </pc:cxnChg>
      </pc:sldChg>
      <pc:sldChg chg="addSp delSp modSp add mod modTransition">
        <pc:chgData name="Sarath Somanath" userId="80f8649e-076e-4493-a859-67453348c9dc" providerId="ADAL" clId="{50E65882-2609-4EE1-AC85-7DC3E323BFBD}" dt="2024-05-23T10:07:07.322" v="337"/>
        <pc:sldMkLst>
          <pc:docMk/>
          <pc:sldMk cId="2816889727" sldId="282"/>
        </pc:sldMkLst>
        <pc:spChg chg="mod">
          <ac:chgData name="Sarath Somanath" userId="80f8649e-076e-4493-a859-67453348c9dc" providerId="ADAL" clId="{50E65882-2609-4EE1-AC85-7DC3E323BFBD}" dt="2024-05-22T09:27:49.009" v="222" actId="1076"/>
          <ac:spMkLst>
            <pc:docMk/>
            <pc:sldMk cId="2816889727" sldId="282"/>
            <ac:spMk id="4" creationId="{8AF5F133-2C32-D676-C389-931E29B387C8}"/>
          </ac:spMkLst>
        </pc:spChg>
        <pc:spChg chg="del mod">
          <ac:chgData name="Sarath Somanath" userId="80f8649e-076e-4493-a859-67453348c9dc" providerId="ADAL" clId="{50E65882-2609-4EE1-AC85-7DC3E323BFBD}" dt="2024-05-22T09:29:03.842" v="239" actId="478"/>
          <ac:spMkLst>
            <pc:docMk/>
            <pc:sldMk cId="2816889727" sldId="282"/>
            <ac:spMk id="5" creationId="{15BD6660-822A-FBCC-1F50-348F24C51318}"/>
          </ac:spMkLst>
        </pc:spChg>
        <pc:spChg chg="mod">
          <ac:chgData name="Sarath Somanath" userId="80f8649e-076e-4493-a859-67453348c9dc" providerId="ADAL" clId="{50E65882-2609-4EE1-AC85-7DC3E323BFBD}" dt="2024-05-22T09:30:22.145" v="277" actId="1076"/>
          <ac:spMkLst>
            <pc:docMk/>
            <pc:sldMk cId="2816889727" sldId="282"/>
            <ac:spMk id="6" creationId="{3653271B-9470-67E9-581C-CBD2221455FC}"/>
          </ac:spMkLst>
        </pc:spChg>
        <pc:spChg chg="mod">
          <ac:chgData name="Sarath Somanath" userId="80f8649e-076e-4493-a859-67453348c9dc" providerId="ADAL" clId="{50E65882-2609-4EE1-AC85-7DC3E323BFBD}" dt="2024-05-22T09:30:22.145" v="277" actId="1076"/>
          <ac:spMkLst>
            <pc:docMk/>
            <pc:sldMk cId="2816889727" sldId="282"/>
            <ac:spMk id="10" creationId="{5A8AF540-D24E-05FD-610F-3CC0AEDC834D}"/>
          </ac:spMkLst>
        </pc:spChg>
        <pc:spChg chg="add mod">
          <ac:chgData name="Sarath Somanath" userId="80f8649e-076e-4493-a859-67453348c9dc" providerId="ADAL" clId="{50E65882-2609-4EE1-AC85-7DC3E323BFBD}" dt="2024-05-22T09:30:22.145" v="277" actId="1076"/>
          <ac:spMkLst>
            <pc:docMk/>
            <pc:sldMk cId="2816889727" sldId="282"/>
            <ac:spMk id="11" creationId="{30AE29E2-ABBA-99FB-DE57-87895A8B41F8}"/>
          </ac:spMkLst>
        </pc:spChg>
        <pc:spChg chg="add mod">
          <ac:chgData name="Sarath Somanath" userId="80f8649e-076e-4493-a859-67453348c9dc" providerId="ADAL" clId="{50E65882-2609-4EE1-AC85-7DC3E323BFBD}" dt="2024-05-22T09:30:22.145" v="277" actId="1076"/>
          <ac:spMkLst>
            <pc:docMk/>
            <pc:sldMk cId="2816889727" sldId="282"/>
            <ac:spMk id="12" creationId="{D7136347-2F2C-63E3-508D-7D85C0861DC8}"/>
          </ac:spMkLst>
        </pc:spChg>
        <pc:spChg chg="add mod">
          <ac:chgData name="Sarath Somanath" userId="80f8649e-076e-4493-a859-67453348c9dc" providerId="ADAL" clId="{50E65882-2609-4EE1-AC85-7DC3E323BFBD}" dt="2024-05-22T09:30:22.145" v="277" actId="1076"/>
          <ac:spMkLst>
            <pc:docMk/>
            <pc:sldMk cId="2816889727" sldId="282"/>
            <ac:spMk id="13" creationId="{7189DAED-35FB-9E6C-0F12-8D9AA2FDD0FD}"/>
          </ac:spMkLst>
        </pc:spChg>
        <pc:spChg chg="add mod">
          <ac:chgData name="Sarath Somanath" userId="80f8649e-076e-4493-a859-67453348c9dc" providerId="ADAL" clId="{50E65882-2609-4EE1-AC85-7DC3E323BFBD}" dt="2024-05-22T09:30:22.145" v="277" actId="1076"/>
          <ac:spMkLst>
            <pc:docMk/>
            <pc:sldMk cId="2816889727" sldId="282"/>
            <ac:spMk id="14" creationId="{742720A6-6F9D-4ACC-C2FE-51163BA4E4BE}"/>
          </ac:spMkLst>
        </pc:spChg>
        <pc:grpChg chg="add mod">
          <ac:chgData name="Sarath Somanath" userId="80f8649e-076e-4493-a859-67453348c9dc" providerId="ADAL" clId="{50E65882-2609-4EE1-AC85-7DC3E323BFBD}" dt="2024-05-23T10:07:07.322" v="337"/>
          <ac:grpSpMkLst>
            <pc:docMk/>
            <pc:sldMk cId="2816889727" sldId="282"/>
            <ac:grpSpMk id="5" creationId="{F0BD407E-A5ED-2A6C-2E07-80C1CC7D06CE}"/>
          </ac:grpSpMkLst>
        </pc:grpChg>
        <pc:picChg chg="mod">
          <ac:chgData name="Sarath Somanath" userId="80f8649e-076e-4493-a859-67453348c9dc" providerId="ADAL" clId="{50E65882-2609-4EE1-AC85-7DC3E323BFBD}" dt="2024-05-23T10:07:07.322" v="337"/>
          <ac:picMkLst>
            <pc:docMk/>
            <pc:sldMk cId="2816889727" sldId="282"/>
            <ac:picMk id="15" creationId="{1382BD35-67E4-005B-26C4-D2AE12A4E114}"/>
          </ac:picMkLst>
        </pc:picChg>
        <pc:picChg chg="mod">
          <ac:chgData name="Sarath Somanath" userId="80f8649e-076e-4493-a859-67453348c9dc" providerId="ADAL" clId="{50E65882-2609-4EE1-AC85-7DC3E323BFBD}" dt="2024-05-23T10:07:07.322" v="337"/>
          <ac:picMkLst>
            <pc:docMk/>
            <pc:sldMk cId="2816889727" sldId="282"/>
            <ac:picMk id="16" creationId="{4BB8D3E9-9635-B6BF-F6E7-959EC39ED718}"/>
          </ac:picMkLst>
        </pc:picChg>
        <pc:cxnChg chg="mod">
          <ac:chgData name="Sarath Somanath" userId="80f8649e-076e-4493-a859-67453348c9dc" providerId="ADAL" clId="{50E65882-2609-4EE1-AC85-7DC3E323BFBD}" dt="2024-05-23T10:07:07.322" v="337"/>
          <ac:cxnSpMkLst>
            <pc:docMk/>
            <pc:sldMk cId="2816889727" sldId="282"/>
            <ac:cxnSpMk id="17" creationId="{77D3271D-F60D-4C9F-7E35-F3D90936DEE3}"/>
          </ac:cxnSpMkLst>
        </pc:cxnChg>
      </pc:sldChg>
      <pc:sldChg chg="addSp delSp modSp add mod ord modTransition">
        <pc:chgData name="Sarath Somanath" userId="80f8649e-076e-4493-a859-67453348c9dc" providerId="ADAL" clId="{50E65882-2609-4EE1-AC85-7DC3E323BFBD}" dt="2024-05-23T10:07:08.707" v="338"/>
        <pc:sldMkLst>
          <pc:docMk/>
          <pc:sldMk cId="3376217624" sldId="283"/>
        </pc:sldMkLst>
        <pc:spChg chg="mod">
          <ac:chgData name="Sarath Somanath" userId="80f8649e-076e-4493-a859-67453348c9dc" providerId="ADAL" clId="{50E65882-2609-4EE1-AC85-7DC3E323BFBD}" dt="2024-05-22T09:31:42.641" v="298" actId="20577"/>
          <ac:spMkLst>
            <pc:docMk/>
            <pc:sldMk cId="3376217624" sldId="283"/>
            <ac:spMk id="4" creationId="{8AF5F133-2C32-D676-C389-931E29B387C8}"/>
          </ac:spMkLst>
        </pc:spChg>
        <pc:spChg chg="mod">
          <ac:chgData name="Sarath Somanath" userId="80f8649e-076e-4493-a859-67453348c9dc" providerId="ADAL" clId="{50E65882-2609-4EE1-AC85-7DC3E323BFBD}" dt="2024-05-22T09:31:47.062" v="299" actId="1076"/>
          <ac:spMkLst>
            <pc:docMk/>
            <pc:sldMk cId="3376217624" sldId="283"/>
            <ac:spMk id="5" creationId="{2C495EEA-FF6E-69AA-F9B2-5A18A1C94FE0}"/>
          </ac:spMkLst>
        </pc:spChg>
        <pc:spChg chg="del">
          <ac:chgData name="Sarath Somanath" userId="80f8649e-076e-4493-a859-67453348c9dc" providerId="ADAL" clId="{50E65882-2609-4EE1-AC85-7DC3E323BFBD}" dt="2024-05-22T09:31:03.271" v="286" actId="478"/>
          <ac:spMkLst>
            <pc:docMk/>
            <pc:sldMk cId="3376217624" sldId="283"/>
            <ac:spMk id="10" creationId="{5A8AF540-D24E-05FD-610F-3CC0AEDC834D}"/>
          </ac:spMkLst>
        </pc:spChg>
        <pc:grpChg chg="add mod">
          <ac:chgData name="Sarath Somanath" userId="80f8649e-076e-4493-a859-67453348c9dc" providerId="ADAL" clId="{50E65882-2609-4EE1-AC85-7DC3E323BFBD}" dt="2024-05-23T10:07:08.707" v="338"/>
          <ac:grpSpMkLst>
            <pc:docMk/>
            <pc:sldMk cId="3376217624" sldId="283"/>
            <ac:grpSpMk id="6" creationId="{764271A9-E46B-9DF0-AEC5-A3CB9BD0D063}"/>
          </ac:grpSpMkLst>
        </pc:grpChg>
        <pc:picChg chg="mod">
          <ac:chgData name="Sarath Somanath" userId="80f8649e-076e-4493-a859-67453348c9dc" providerId="ADAL" clId="{50E65882-2609-4EE1-AC85-7DC3E323BFBD}" dt="2024-05-23T10:07:08.707" v="338"/>
          <ac:picMkLst>
            <pc:docMk/>
            <pc:sldMk cId="3376217624" sldId="283"/>
            <ac:picMk id="10" creationId="{78782F40-0E99-6588-4332-A460DF18BA6A}"/>
          </ac:picMkLst>
        </pc:picChg>
        <pc:picChg chg="mod">
          <ac:chgData name="Sarath Somanath" userId="80f8649e-076e-4493-a859-67453348c9dc" providerId="ADAL" clId="{50E65882-2609-4EE1-AC85-7DC3E323BFBD}" dt="2024-05-23T10:07:08.707" v="338"/>
          <ac:picMkLst>
            <pc:docMk/>
            <pc:sldMk cId="3376217624" sldId="283"/>
            <ac:picMk id="11" creationId="{326346BF-A840-EA16-CDD7-51B68EC6FDC8}"/>
          </ac:picMkLst>
        </pc:picChg>
        <pc:cxnChg chg="mod">
          <ac:chgData name="Sarath Somanath" userId="80f8649e-076e-4493-a859-67453348c9dc" providerId="ADAL" clId="{50E65882-2609-4EE1-AC85-7DC3E323BFBD}" dt="2024-05-23T10:07:08.707" v="338"/>
          <ac:cxnSpMkLst>
            <pc:docMk/>
            <pc:sldMk cId="3376217624" sldId="283"/>
            <ac:cxnSpMk id="12" creationId="{A28ED52F-CA3C-390B-DAFC-5026F16637A8}"/>
          </ac:cxnSpMkLst>
        </pc:cxnChg>
      </pc:sldChg>
      <pc:sldChg chg="addSp delSp modSp add mod modTransition">
        <pc:chgData name="Sarath Somanath" userId="80f8649e-076e-4493-a859-67453348c9dc" providerId="ADAL" clId="{50E65882-2609-4EE1-AC85-7DC3E323BFBD}" dt="2024-05-23T10:07:10.540" v="339"/>
        <pc:sldMkLst>
          <pc:docMk/>
          <pc:sldMk cId="3100465324" sldId="284"/>
        </pc:sldMkLst>
        <pc:spChg chg="mod">
          <ac:chgData name="Sarath Somanath" userId="80f8649e-076e-4493-a859-67453348c9dc" providerId="ADAL" clId="{50E65882-2609-4EE1-AC85-7DC3E323BFBD}" dt="2024-05-22T09:32:07.311" v="305" actId="1076"/>
          <ac:spMkLst>
            <pc:docMk/>
            <pc:sldMk cId="3100465324" sldId="284"/>
            <ac:spMk id="4" creationId="{8AF5F133-2C32-D676-C389-931E29B387C8}"/>
          </ac:spMkLst>
        </pc:spChg>
        <pc:spChg chg="del mod">
          <ac:chgData name="Sarath Somanath" userId="80f8649e-076e-4493-a859-67453348c9dc" providerId="ADAL" clId="{50E65882-2609-4EE1-AC85-7DC3E323BFBD}" dt="2024-05-22T09:32:04.688" v="304" actId="478"/>
          <ac:spMkLst>
            <pc:docMk/>
            <pc:sldMk cId="3100465324" sldId="284"/>
            <ac:spMk id="5" creationId="{2C495EEA-FF6E-69AA-F9B2-5A18A1C94FE0}"/>
          </ac:spMkLst>
        </pc:spChg>
        <pc:grpChg chg="add mod">
          <ac:chgData name="Sarath Somanath" userId="80f8649e-076e-4493-a859-67453348c9dc" providerId="ADAL" clId="{50E65882-2609-4EE1-AC85-7DC3E323BFBD}" dt="2024-05-23T10:07:10.540" v="339"/>
          <ac:grpSpMkLst>
            <pc:docMk/>
            <pc:sldMk cId="3100465324" sldId="284"/>
            <ac:grpSpMk id="5" creationId="{DE71C64A-46E5-8CE3-0E5E-B06694B764B4}"/>
          </ac:grpSpMkLst>
        </pc:grpChg>
        <pc:picChg chg="mod">
          <ac:chgData name="Sarath Somanath" userId="80f8649e-076e-4493-a859-67453348c9dc" providerId="ADAL" clId="{50E65882-2609-4EE1-AC85-7DC3E323BFBD}" dt="2024-05-23T10:07:10.540" v="339"/>
          <ac:picMkLst>
            <pc:docMk/>
            <pc:sldMk cId="3100465324" sldId="284"/>
            <ac:picMk id="6" creationId="{8EDF7612-42D7-28F8-7B1E-DD929C654597}"/>
          </ac:picMkLst>
        </pc:picChg>
        <pc:picChg chg="mod">
          <ac:chgData name="Sarath Somanath" userId="80f8649e-076e-4493-a859-67453348c9dc" providerId="ADAL" clId="{50E65882-2609-4EE1-AC85-7DC3E323BFBD}" dt="2024-05-23T10:07:10.540" v="339"/>
          <ac:picMkLst>
            <pc:docMk/>
            <pc:sldMk cId="3100465324" sldId="284"/>
            <ac:picMk id="10" creationId="{B8BBBB94-AFEF-530F-AB83-AA1A6B4EAB7E}"/>
          </ac:picMkLst>
        </pc:picChg>
        <pc:cxnChg chg="mod">
          <ac:chgData name="Sarath Somanath" userId="80f8649e-076e-4493-a859-67453348c9dc" providerId="ADAL" clId="{50E65882-2609-4EE1-AC85-7DC3E323BFBD}" dt="2024-05-23T10:07:10.540" v="339"/>
          <ac:cxnSpMkLst>
            <pc:docMk/>
            <pc:sldMk cId="3100465324" sldId="284"/>
            <ac:cxnSpMk id="11" creationId="{94C80CB7-9C7C-9D81-7EDB-F7416DE062A6}"/>
          </ac:cxnSpMkLst>
        </pc:cxnChg>
      </pc:sldChg>
      <pc:sldChg chg="addSp delSp modSp new mod modTransition setBg">
        <pc:chgData name="Sarath Somanath" userId="80f8649e-076e-4493-a859-67453348c9dc" providerId="ADAL" clId="{50E65882-2609-4EE1-AC85-7DC3E323BFBD}" dt="2024-05-29T10:01:50.844" v="354"/>
        <pc:sldMkLst>
          <pc:docMk/>
          <pc:sldMk cId="3927365193" sldId="285"/>
        </pc:sldMkLst>
        <pc:spChg chg="del">
          <ac:chgData name="Sarath Somanath" userId="80f8649e-076e-4493-a859-67453348c9dc" providerId="ADAL" clId="{50E65882-2609-4EE1-AC85-7DC3E323BFBD}" dt="2024-05-22T09:32:28.516" v="307" actId="478"/>
          <ac:spMkLst>
            <pc:docMk/>
            <pc:sldMk cId="3927365193" sldId="285"/>
            <ac:spMk id="2" creationId="{8F8CBF65-DAE3-C27B-518E-C54BEC6C151A}"/>
          </ac:spMkLst>
        </pc:spChg>
        <pc:spChg chg="del">
          <ac:chgData name="Sarath Somanath" userId="80f8649e-076e-4493-a859-67453348c9dc" providerId="ADAL" clId="{50E65882-2609-4EE1-AC85-7DC3E323BFBD}" dt="2024-05-22T09:32:28.516" v="307" actId="478"/>
          <ac:spMkLst>
            <pc:docMk/>
            <pc:sldMk cId="3927365193" sldId="285"/>
            <ac:spMk id="3" creationId="{FBD925BA-6924-472C-ADBF-853EFC80ED40}"/>
          </ac:spMkLst>
        </pc:spChg>
        <pc:grpChg chg="add mod">
          <ac:chgData name="Sarath Somanath" userId="80f8649e-076e-4493-a859-67453348c9dc" providerId="ADAL" clId="{50E65882-2609-4EE1-AC85-7DC3E323BFBD}" dt="2024-05-22T09:34:44.711" v="312" actId="1076"/>
          <ac:grpSpMkLst>
            <pc:docMk/>
            <pc:sldMk cId="3927365193" sldId="285"/>
            <ac:grpSpMk id="4" creationId="{E4564617-97C6-4346-D070-60EA60131134}"/>
          </ac:grpSpMkLst>
        </pc:grpChg>
        <pc:picChg chg="mod">
          <ac:chgData name="Sarath Somanath" userId="80f8649e-076e-4493-a859-67453348c9dc" providerId="ADAL" clId="{50E65882-2609-4EE1-AC85-7DC3E323BFBD}" dt="2024-05-22T09:34:44.711" v="312" actId="1076"/>
          <ac:picMkLst>
            <pc:docMk/>
            <pc:sldMk cId="3927365193" sldId="285"/>
            <ac:picMk id="5" creationId="{46B618B7-C6D9-49EB-5044-6E77AE8AFFD5}"/>
          </ac:picMkLst>
        </pc:picChg>
        <pc:picChg chg="mod">
          <ac:chgData name="Sarath Somanath" userId="80f8649e-076e-4493-a859-67453348c9dc" providerId="ADAL" clId="{50E65882-2609-4EE1-AC85-7DC3E323BFBD}" dt="2024-05-22T09:34:44.711" v="312" actId="1076"/>
          <ac:picMkLst>
            <pc:docMk/>
            <pc:sldMk cId="3927365193" sldId="285"/>
            <ac:picMk id="6" creationId="{7F7C1D6F-FB15-E4EF-5348-62CD3B0D449C}"/>
          </ac:picMkLst>
        </pc:picChg>
        <pc:cxnChg chg="mod">
          <ac:chgData name="Sarath Somanath" userId="80f8649e-076e-4493-a859-67453348c9dc" providerId="ADAL" clId="{50E65882-2609-4EE1-AC85-7DC3E323BFBD}" dt="2024-05-22T09:34:44.711" v="312" actId="1076"/>
          <ac:cxnSpMkLst>
            <pc:docMk/>
            <pc:sldMk cId="3927365193" sldId="285"/>
            <ac:cxnSpMk id="7" creationId="{3F441994-03EE-E8CF-602D-1AB26B7FF13C}"/>
          </ac:cxnSpMkLst>
        </pc:cxnChg>
      </pc:sldChg>
    </pc:docChg>
  </pc:docChgLst>
  <pc:docChgLst>
    <pc:chgData name="Sarath Somanath" userId="80f8649e-076e-4493-a859-67453348c9dc" providerId="ADAL" clId="{BFD803BB-D41D-4692-98E0-81D606F6ACFD}"/>
    <pc:docChg chg="undo custSel addSld delSld modSld sldOrd">
      <pc:chgData name="Sarath Somanath" userId="80f8649e-076e-4493-a859-67453348c9dc" providerId="ADAL" clId="{BFD803BB-D41D-4692-98E0-81D606F6ACFD}" dt="2024-05-22T08:56:55.454" v="322" actId="20577"/>
      <pc:docMkLst>
        <pc:docMk/>
      </pc:docMkLst>
      <pc:sldChg chg="modTransition">
        <pc:chgData name="Sarath Somanath" userId="80f8649e-076e-4493-a859-67453348c9dc" providerId="ADAL" clId="{BFD803BB-D41D-4692-98E0-81D606F6ACFD}" dt="2024-05-22T08:49:33.143" v="312"/>
        <pc:sldMkLst>
          <pc:docMk/>
          <pc:sldMk cId="455405738" sldId="256"/>
        </pc:sldMkLst>
      </pc:sldChg>
      <pc:sldChg chg="modSp mod modTransition">
        <pc:chgData name="Sarath Somanath" userId="80f8649e-076e-4493-a859-67453348c9dc" providerId="ADAL" clId="{BFD803BB-D41D-4692-98E0-81D606F6ACFD}" dt="2024-05-22T08:49:33.143" v="312"/>
        <pc:sldMkLst>
          <pc:docMk/>
          <pc:sldMk cId="3069069495" sldId="257"/>
        </pc:sldMkLst>
        <pc:spChg chg="mod">
          <ac:chgData name="Sarath Somanath" userId="80f8649e-076e-4493-a859-67453348c9dc" providerId="ADAL" clId="{BFD803BB-D41D-4692-98E0-81D606F6ACFD}" dt="2024-05-22T07:57:31.487" v="2" actId="20577"/>
          <ac:spMkLst>
            <pc:docMk/>
            <pc:sldMk cId="3069069495" sldId="257"/>
            <ac:spMk id="5" creationId="{67122479-02D4-60ED-F9CE-E3259F8A8851}"/>
          </ac:spMkLst>
        </pc:spChg>
        <pc:graphicFrameChg chg="mod modGraphic">
          <ac:chgData name="Sarath Somanath" userId="80f8649e-076e-4493-a859-67453348c9dc" providerId="ADAL" clId="{BFD803BB-D41D-4692-98E0-81D606F6ACFD}" dt="2024-05-22T07:58:58.778" v="17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addSp delSp modSp mod ord modTransition setBg">
        <pc:chgData name="Sarath Somanath" userId="80f8649e-076e-4493-a859-67453348c9dc" providerId="ADAL" clId="{BFD803BB-D41D-4692-98E0-81D606F6ACFD}" dt="2024-05-22T08:56:55.454" v="322" actId="20577"/>
        <pc:sldMkLst>
          <pc:docMk/>
          <pc:sldMk cId="606642835" sldId="258"/>
        </pc:sldMkLst>
        <pc:spChg chg="del mod">
          <ac:chgData name="Sarath Somanath" userId="80f8649e-076e-4493-a859-67453348c9dc" providerId="ADAL" clId="{BFD803BB-D41D-4692-98E0-81D606F6ACFD}" dt="2024-05-22T08:01:47.948" v="27" actId="478"/>
          <ac:spMkLst>
            <pc:docMk/>
            <pc:sldMk cId="606642835" sldId="258"/>
            <ac:spMk id="5" creationId="{78D87E74-70B9-755C-1085-18630B6F8DEC}"/>
          </ac:spMkLst>
        </pc:spChg>
        <pc:spChg chg="mod">
          <ac:chgData name="Sarath Somanath" userId="80f8649e-076e-4493-a859-67453348c9dc" providerId="ADAL" clId="{BFD803BB-D41D-4692-98E0-81D606F6ACFD}" dt="2024-05-22T07:59:40.420" v="18"/>
          <ac:spMkLst>
            <pc:docMk/>
            <pc:sldMk cId="606642835" sldId="258"/>
            <ac:spMk id="6" creationId="{99A53DC7-533A-504A-901B-F9AF5FA4BBD5}"/>
          </ac:spMkLst>
        </pc:spChg>
        <pc:spChg chg="add mod">
          <ac:chgData name="Sarath Somanath" userId="80f8649e-076e-4493-a859-67453348c9dc" providerId="ADAL" clId="{BFD803BB-D41D-4692-98E0-81D606F6ACFD}" dt="2024-05-22T08:56:55.454" v="322" actId="20577"/>
          <ac:spMkLst>
            <pc:docMk/>
            <pc:sldMk cId="606642835" sldId="258"/>
            <ac:spMk id="10" creationId="{E51CAC16-7A96-278C-BB37-E904F2F7BBF2}"/>
          </ac:spMkLst>
        </pc:spChg>
        <pc:grpChg chg="add mod">
          <ac:chgData name="Sarath Somanath" userId="80f8649e-076e-4493-a859-67453348c9dc" providerId="ADAL" clId="{BFD803BB-D41D-4692-98E0-81D606F6ACFD}" dt="2024-05-22T08:56:53.848" v="320"/>
          <ac:grpSpMkLst>
            <pc:docMk/>
            <pc:sldMk cId="606642835" sldId="258"/>
            <ac:grpSpMk id="2" creationId="{DC34AEEB-509D-95AA-03BD-BB707B87374E}"/>
          </ac:grpSpMkLst>
        </pc:grpChg>
        <pc:grpChg chg="del">
          <ac:chgData name="Sarath Somanath" userId="80f8649e-076e-4493-a859-67453348c9dc" providerId="ADAL" clId="{BFD803BB-D41D-4692-98E0-81D606F6ACFD}" dt="2024-05-22T08:56:53.676" v="319" actId="478"/>
          <ac:grpSpMkLst>
            <pc:docMk/>
            <pc:sldMk cId="606642835" sldId="258"/>
            <ac:grpSpMk id="7" creationId="{74772A6F-4669-3AD3-B2BF-ADFDE82935EC}"/>
          </ac:grpSpMkLst>
        </pc:grpChg>
        <pc:picChg chg="mod">
          <ac:chgData name="Sarath Somanath" userId="80f8649e-076e-4493-a859-67453348c9dc" providerId="ADAL" clId="{BFD803BB-D41D-4692-98E0-81D606F6ACFD}" dt="2024-05-22T08:56:53.848" v="320"/>
          <ac:picMkLst>
            <pc:docMk/>
            <pc:sldMk cId="606642835" sldId="258"/>
            <ac:picMk id="3" creationId="{65804CE9-3A24-0B05-E9A8-D7776E10F7C2}"/>
          </ac:picMkLst>
        </pc:picChg>
        <pc:picChg chg="mod">
          <ac:chgData name="Sarath Somanath" userId="80f8649e-076e-4493-a859-67453348c9dc" providerId="ADAL" clId="{BFD803BB-D41D-4692-98E0-81D606F6ACFD}" dt="2024-05-22T08:56:53.848" v="320"/>
          <ac:picMkLst>
            <pc:docMk/>
            <pc:sldMk cId="606642835" sldId="258"/>
            <ac:picMk id="4" creationId="{BCB49DA8-1403-69E6-A22F-514DD1A58DE4}"/>
          </ac:picMkLst>
        </pc:picChg>
        <pc:cxnChg chg="mod">
          <ac:chgData name="Sarath Somanath" userId="80f8649e-076e-4493-a859-67453348c9dc" providerId="ADAL" clId="{BFD803BB-D41D-4692-98E0-81D606F6ACFD}" dt="2024-05-22T08:56:53.848" v="320"/>
          <ac:cxnSpMkLst>
            <pc:docMk/>
            <pc:sldMk cId="606642835" sldId="258"/>
            <ac:cxnSpMk id="5" creationId="{3748B863-8F0C-EAD3-93B0-4A0E1CAB7912}"/>
          </ac:cxnSpMkLst>
        </pc:cxnChg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3890941610" sldId="259"/>
        </pc:sldMkLst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4239511263" sldId="260"/>
        </pc:sldMkLst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599213036" sldId="261"/>
        </pc:sldMkLst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3705006026" sldId="262"/>
        </pc:sldMkLst>
      </pc:sldChg>
      <pc:sldChg chg="modTransition">
        <pc:chgData name="Sarath Somanath" userId="80f8649e-076e-4493-a859-67453348c9dc" providerId="ADAL" clId="{BFD803BB-D41D-4692-98E0-81D606F6ACFD}" dt="2024-05-22T08:49:33.143" v="312"/>
        <pc:sldMkLst>
          <pc:docMk/>
          <pc:sldMk cId="2199477917" sldId="265"/>
        </pc:sldMkLst>
      </pc:sldChg>
      <pc:sldChg chg="addSp delSp modSp mod modTransition modNotesTx">
        <pc:chgData name="Sarath Somanath" userId="80f8649e-076e-4493-a859-67453348c9dc" providerId="ADAL" clId="{BFD803BB-D41D-4692-98E0-81D606F6ACFD}" dt="2024-05-22T08:51:00.378" v="316" actId="20577"/>
        <pc:sldMkLst>
          <pc:docMk/>
          <pc:sldMk cId="1163931688" sldId="268"/>
        </pc:sldMkLst>
        <pc:spChg chg="mod">
          <ac:chgData name="Sarath Somanath" userId="80f8649e-076e-4493-a859-67453348c9dc" providerId="ADAL" clId="{BFD803BB-D41D-4692-98E0-81D606F6ACFD}" dt="2024-05-22T08:49:21.544" v="311" actId="20577"/>
          <ac:spMkLst>
            <pc:docMk/>
            <pc:sldMk cId="1163931688" sldId="268"/>
            <ac:spMk id="2" creationId="{CB7CB7E7-0B54-F7F4-F06B-82E15E4ABF23}"/>
          </ac:spMkLst>
        </pc:spChg>
        <pc:spChg chg="add mod">
          <ac:chgData name="Sarath Somanath" userId="80f8649e-076e-4493-a859-67453348c9dc" providerId="ADAL" clId="{BFD803BB-D41D-4692-98E0-81D606F6ACFD}" dt="2024-05-22T08:48:19.724" v="297" actId="12788"/>
          <ac:spMkLst>
            <pc:docMk/>
            <pc:sldMk cId="1163931688" sldId="268"/>
            <ac:spMk id="4" creationId="{8AF5F133-2C32-D676-C389-931E29B387C8}"/>
          </ac:spMkLst>
        </pc:spChg>
        <pc:spChg chg="mod">
          <ac:chgData name="Sarath Somanath" userId="80f8649e-076e-4493-a859-67453348c9dc" providerId="ADAL" clId="{BFD803BB-D41D-4692-98E0-81D606F6ACFD}" dt="2024-05-22T08:49:08.887" v="308" actId="1076"/>
          <ac:spMkLst>
            <pc:docMk/>
            <pc:sldMk cId="1163931688" sldId="268"/>
            <ac:spMk id="5" creationId="{2C495EEA-FF6E-69AA-F9B2-5A18A1C94FE0}"/>
          </ac:spMkLst>
        </pc:spChg>
        <pc:spChg chg="add mod">
          <ac:chgData name="Sarath Somanath" userId="80f8649e-076e-4493-a859-67453348c9dc" providerId="ADAL" clId="{BFD803BB-D41D-4692-98E0-81D606F6ACFD}" dt="2024-05-22T08:49:10.958" v="309" actId="1076"/>
          <ac:spMkLst>
            <pc:docMk/>
            <pc:sldMk cId="1163931688" sldId="268"/>
            <ac:spMk id="6" creationId="{2CB1E20E-3494-F1C1-3619-FCC7AC08BFED}"/>
          </ac:spMkLst>
        </pc:spChg>
        <pc:spChg chg="add mod">
          <ac:chgData name="Sarath Somanath" userId="80f8649e-076e-4493-a859-67453348c9dc" providerId="ADAL" clId="{BFD803BB-D41D-4692-98E0-81D606F6ACFD}" dt="2024-05-22T08:48:57.440" v="307" actId="1076"/>
          <ac:spMkLst>
            <pc:docMk/>
            <pc:sldMk cId="1163931688" sldId="268"/>
            <ac:spMk id="10" creationId="{5A8AF540-D24E-05FD-610F-3CC0AEDC834D}"/>
          </ac:spMkLst>
        </pc:spChg>
        <pc:picChg chg="del">
          <ac:chgData name="Sarath Somanath" userId="80f8649e-076e-4493-a859-67453348c9dc" providerId="ADAL" clId="{BFD803BB-D41D-4692-98E0-81D606F6ACFD}" dt="2024-05-22T08:47:18.966" v="283" actId="478"/>
          <ac:picMkLst>
            <pc:docMk/>
            <pc:sldMk cId="1163931688" sldId="268"/>
            <ac:picMk id="11" creationId="{BAE213B0-C1CD-4B73-5E6D-1FEDFC6F1742}"/>
          </ac:picMkLst>
        </pc:picChg>
      </pc:sldChg>
      <pc:sldChg chg="addSp delSp modSp new mod modTransition">
        <pc:chgData name="Sarath Somanath" userId="80f8649e-076e-4493-a859-67453348c9dc" providerId="ADAL" clId="{BFD803BB-D41D-4692-98E0-81D606F6ACFD}" dt="2024-05-22T08:49:33.143" v="312"/>
        <pc:sldMkLst>
          <pc:docMk/>
          <pc:sldMk cId="2627507118" sldId="269"/>
        </pc:sldMkLst>
        <pc:spChg chg="del">
          <ac:chgData name="Sarath Somanath" userId="80f8649e-076e-4493-a859-67453348c9dc" providerId="ADAL" clId="{BFD803BB-D41D-4692-98E0-81D606F6ACFD}" dt="2024-05-22T08:00:14.681" v="20" actId="478"/>
          <ac:spMkLst>
            <pc:docMk/>
            <pc:sldMk cId="2627507118" sldId="269"/>
            <ac:spMk id="2" creationId="{6A9F0F80-2916-A3F6-A6C5-4152F31390FB}"/>
          </ac:spMkLst>
        </pc:spChg>
        <pc:spChg chg="del">
          <ac:chgData name="Sarath Somanath" userId="80f8649e-076e-4493-a859-67453348c9dc" providerId="ADAL" clId="{BFD803BB-D41D-4692-98E0-81D606F6ACFD}" dt="2024-05-22T08:00:14.681" v="20" actId="478"/>
          <ac:spMkLst>
            <pc:docMk/>
            <pc:sldMk cId="2627507118" sldId="269"/>
            <ac:spMk id="3" creationId="{F6A50262-FED4-FA7A-C4FE-216C9B2E2B97}"/>
          </ac:spMkLst>
        </pc:spChg>
        <pc:spChg chg="add mod">
          <ac:chgData name="Sarath Somanath" userId="80f8649e-076e-4493-a859-67453348c9dc" providerId="ADAL" clId="{BFD803BB-D41D-4692-98E0-81D606F6ACFD}" dt="2024-05-22T08:00:34.387" v="23" actId="20577"/>
          <ac:spMkLst>
            <pc:docMk/>
            <pc:sldMk cId="2627507118" sldId="269"/>
            <ac:spMk id="4" creationId="{81FD9268-32BD-5347-06DF-935A6FB335C4}"/>
          </ac:spMkLst>
        </pc:spChg>
        <pc:spChg chg="add mod">
          <ac:chgData name="Sarath Somanath" userId="80f8649e-076e-4493-a859-67453348c9dc" providerId="ADAL" clId="{BFD803BB-D41D-4692-98E0-81D606F6ACFD}" dt="2024-05-22T08:05:13.320" v="35" actId="1076"/>
          <ac:spMkLst>
            <pc:docMk/>
            <pc:sldMk cId="2627507118" sldId="269"/>
            <ac:spMk id="5" creationId="{96D24E08-CE8C-CDCE-C15E-CBD73971B34C}"/>
          </ac:spMkLst>
        </pc:spChg>
        <pc:spChg chg="add mod">
          <ac:chgData name="Sarath Somanath" userId="80f8649e-076e-4493-a859-67453348c9dc" providerId="ADAL" clId="{BFD803BB-D41D-4692-98E0-81D606F6ACFD}" dt="2024-05-22T08:09:23.863" v="55" actId="1076"/>
          <ac:spMkLst>
            <pc:docMk/>
            <pc:sldMk cId="2627507118" sldId="269"/>
            <ac:spMk id="8" creationId="{838227A1-25A4-5A4C-D841-FA83F860746E}"/>
          </ac:spMkLst>
        </pc:spChg>
        <pc:picChg chg="add mod">
          <ac:chgData name="Sarath Somanath" userId="80f8649e-076e-4493-a859-67453348c9dc" providerId="ADAL" clId="{BFD803BB-D41D-4692-98E0-81D606F6ACFD}" dt="2024-05-22T08:09:39.838" v="57" actId="14861"/>
          <ac:picMkLst>
            <pc:docMk/>
            <pc:sldMk cId="2627507118" sldId="269"/>
            <ac:picMk id="7" creationId="{5CAF85EC-9C69-5750-79C1-CC7BCB4A0671}"/>
          </ac:picMkLst>
        </pc:picChg>
      </pc:sldChg>
      <pc:sldChg chg="addSp delSp modSp new mod modTransition setBg">
        <pc:chgData name="Sarath Somanath" userId="80f8649e-076e-4493-a859-67453348c9dc" providerId="ADAL" clId="{BFD803BB-D41D-4692-98E0-81D606F6ACFD}" dt="2024-05-22T08:49:33.143" v="312"/>
        <pc:sldMkLst>
          <pc:docMk/>
          <pc:sldMk cId="959184472" sldId="270"/>
        </pc:sldMkLst>
        <pc:spChg chg="del">
          <ac:chgData name="Sarath Somanath" userId="80f8649e-076e-4493-a859-67453348c9dc" providerId="ADAL" clId="{BFD803BB-D41D-4692-98E0-81D606F6ACFD}" dt="2024-05-22T08:09:54.145" v="59" actId="478"/>
          <ac:spMkLst>
            <pc:docMk/>
            <pc:sldMk cId="959184472" sldId="270"/>
            <ac:spMk id="2" creationId="{091121D6-6953-1E10-E15C-CBBC55FAD07C}"/>
          </ac:spMkLst>
        </pc:spChg>
        <pc:spChg chg="del">
          <ac:chgData name="Sarath Somanath" userId="80f8649e-076e-4493-a859-67453348c9dc" providerId="ADAL" clId="{BFD803BB-D41D-4692-98E0-81D606F6ACFD}" dt="2024-05-22T08:09:54.145" v="59" actId="478"/>
          <ac:spMkLst>
            <pc:docMk/>
            <pc:sldMk cId="959184472" sldId="270"/>
            <ac:spMk id="3" creationId="{1FDC3E1A-1413-E643-E918-710122510E15}"/>
          </ac:spMkLst>
        </pc:spChg>
        <pc:spChg chg="add mod">
          <ac:chgData name="Sarath Somanath" userId="80f8649e-076e-4493-a859-67453348c9dc" providerId="ADAL" clId="{BFD803BB-D41D-4692-98E0-81D606F6ACFD}" dt="2024-05-22T08:11:55.103" v="92" actId="948"/>
          <ac:spMkLst>
            <pc:docMk/>
            <pc:sldMk cId="959184472" sldId="270"/>
            <ac:spMk id="4" creationId="{2C3FFAD6-9084-1729-84AE-331D9787510F}"/>
          </ac:spMkLst>
        </pc:spChg>
        <pc:spChg chg="add mod">
          <ac:chgData name="Sarath Somanath" userId="80f8649e-076e-4493-a859-67453348c9dc" providerId="ADAL" clId="{BFD803BB-D41D-4692-98E0-81D606F6ACFD}" dt="2024-05-22T08:12:15.742" v="96" actId="1076"/>
          <ac:spMkLst>
            <pc:docMk/>
            <pc:sldMk cId="959184472" sldId="270"/>
            <ac:spMk id="5" creationId="{46DA5C09-9C0F-24A1-8DAC-11F45A807BCB}"/>
          </ac:spMkLst>
        </pc:spChg>
        <pc:spChg chg="add mod ord">
          <ac:chgData name="Sarath Somanath" userId="80f8649e-076e-4493-a859-67453348c9dc" providerId="ADAL" clId="{BFD803BB-D41D-4692-98E0-81D606F6ACFD}" dt="2024-05-22T08:11:33.401" v="85" actId="167"/>
          <ac:spMkLst>
            <pc:docMk/>
            <pc:sldMk cId="959184472" sldId="270"/>
            <ac:spMk id="6" creationId="{C88CFB36-9697-B15B-EB67-7943F86C95C7}"/>
          </ac:spMkLst>
        </pc:spChg>
      </pc:sldChg>
      <pc:sldChg chg="addSp delSp modSp new mod modTransition modAnim">
        <pc:chgData name="Sarath Somanath" userId="80f8649e-076e-4493-a859-67453348c9dc" providerId="ADAL" clId="{BFD803BB-D41D-4692-98E0-81D606F6ACFD}" dt="2024-05-22T08:49:33.143" v="312"/>
        <pc:sldMkLst>
          <pc:docMk/>
          <pc:sldMk cId="1918352625" sldId="271"/>
        </pc:sldMkLst>
        <pc:spChg chg="del">
          <ac:chgData name="Sarath Somanath" userId="80f8649e-076e-4493-a859-67453348c9dc" providerId="ADAL" clId="{BFD803BB-D41D-4692-98E0-81D606F6ACFD}" dt="2024-05-22T08:12:37.433" v="98" actId="478"/>
          <ac:spMkLst>
            <pc:docMk/>
            <pc:sldMk cId="1918352625" sldId="271"/>
            <ac:spMk id="2" creationId="{9EBD1C8B-CDA7-FAA9-2416-06FD6E355934}"/>
          </ac:spMkLst>
        </pc:spChg>
        <pc:spChg chg="del">
          <ac:chgData name="Sarath Somanath" userId="80f8649e-076e-4493-a859-67453348c9dc" providerId="ADAL" clId="{BFD803BB-D41D-4692-98E0-81D606F6ACFD}" dt="2024-05-22T08:12:37.433" v="98" actId="478"/>
          <ac:spMkLst>
            <pc:docMk/>
            <pc:sldMk cId="1918352625" sldId="271"/>
            <ac:spMk id="3" creationId="{5EB26F5B-A845-0573-077A-F18F9937EC7B}"/>
          </ac:spMkLst>
        </pc:spChg>
        <pc:picChg chg="add mod">
          <ac:chgData name="Sarath Somanath" userId="80f8649e-076e-4493-a859-67453348c9dc" providerId="ADAL" clId="{BFD803BB-D41D-4692-98E0-81D606F6ACFD}" dt="2024-05-22T08:13:07.975" v="106" actId="14100"/>
          <ac:picMkLst>
            <pc:docMk/>
            <pc:sldMk cId="1918352625" sldId="271"/>
            <ac:picMk id="4" creationId="{923E932B-8411-BEA2-BB5E-7DDCD62304CF}"/>
          </ac:picMkLst>
        </pc:picChg>
      </pc:sldChg>
      <pc:sldChg chg="addSp delSp modSp new mod modTransition modAnim">
        <pc:chgData name="Sarath Somanath" userId="80f8649e-076e-4493-a859-67453348c9dc" providerId="ADAL" clId="{BFD803BB-D41D-4692-98E0-81D606F6ACFD}" dt="2024-05-22T08:49:33.143" v="312"/>
        <pc:sldMkLst>
          <pc:docMk/>
          <pc:sldMk cId="769947930" sldId="272"/>
        </pc:sldMkLst>
        <pc:spChg chg="del">
          <ac:chgData name="Sarath Somanath" userId="80f8649e-076e-4493-a859-67453348c9dc" providerId="ADAL" clId="{BFD803BB-D41D-4692-98E0-81D606F6ACFD}" dt="2024-05-22T08:12:49.114" v="101" actId="478"/>
          <ac:spMkLst>
            <pc:docMk/>
            <pc:sldMk cId="769947930" sldId="272"/>
            <ac:spMk id="2" creationId="{41C8F8D9-38DE-C252-7120-5BD30C214428}"/>
          </ac:spMkLst>
        </pc:spChg>
        <pc:spChg chg="del">
          <ac:chgData name="Sarath Somanath" userId="80f8649e-076e-4493-a859-67453348c9dc" providerId="ADAL" clId="{BFD803BB-D41D-4692-98E0-81D606F6ACFD}" dt="2024-05-22T08:12:49.114" v="101" actId="478"/>
          <ac:spMkLst>
            <pc:docMk/>
            <pc:sldMk cId="769947930" sldId="272"/>
            <ac:spMk id="3" creationId="{21DC6577-A747-8965-8E93-F44552ACF160}"/>
          </ac:spMkLst>
        </pc:spChg>
        <pc:picChg chg="add mod">
          <ac:chgData name="Sarath Somanath" userId="80f8649e-076e-4493-a859-67453348c9dc" providerId="ADAL" clId="{BFD803BB-D41D-4692-98E0-81D606F6ACFD}" dt="2024-05-22T08:12:57.695" v="104" actId="14100"/>
          <ac:picMkLst>
            <pc:docMk/>
            <pc:sldMk cId="769947930" sldId="272"/>
            <ac:picMk id="4" creationId="{9F5F534D-6D0F-C31D-E899-BA4FF4304F18}"/>
          </ac:picMkLst>
        </pc:picChg>
      </pc:sldChg>
      <pc:sldChg chg="addSp delSp modSp new mod ord modTransition setBg">
        <pc:chgData name="Sarath Somanath" userId="80f8649e-076e-4493-a859-67453348c9dc" providerId="ADAL" clId="{BFD803BB-D41D-4692-98E0-81D606F6ACFD}" dt="2024-05-22T08:50:24.166" v="315" actId="1076"/>
        <pc:sldMkLst>
          <pc:docMk/>
          <pc:sldMk cId="3917119112" sldId="273"/>
        </pc:sldMkLst>
        <pc:spChg chg="del">
          <ac:chgData name="Sarath Somanath" userId="80f8649e-076e-4493-a859-67453348c9dc" providerId="ADAL" clId="{BFD803BB-D41D-4692-98E0-81D606F6ACFD}" dt="2024-05-22T08:13:24.954" v="108" actId="478"/>
          <ac:spMkLst>
            <pc:docMk/>
            <pc:sldMk cId="3917119112" sldId="273"/>
            <ac:spMk id="2" creationId="{1569F9F0-A795-67F8-5803-748CCC67F7C9}"/>
          </ac:spMkLst>
        </pc:spChg>
        <pc:spChg chg="del">
          <ac:chgData name="Sarath Somanath" userId="80f8649e-076e-4493-a859-67453348c9dc" providerId="ADAL" clId="{BFD803BB-D41D-4692-98E0-81D606F6ACFD}" dt="2024-05-22T08:13:24.954" v="108" actId="478"/>
          <ac:spMkLst>
            <pc:docMk/>
            <pc:sldMk cId="3917119112" sldId="273"/>
            <ac:spMk id="3" creationId="{3F89E736-1FBA-30B5-C2AA-9B9475A219BE}"/>
          </ac:spMkLst>
        </pc:spChg>
        <pc:spChg chg="add mod">
          <ac:chgData name="Sarath Somanath" userId="80f8649e-076e-4493-a859-67453348c9dc" providerId="ADAL" clId="{BFD803BB-D41D-4692-98E0-81D606F6ACFD}" dt="2024-05-22T08:50:24.166" v="315" actId="1076"/>
          <ac:spMkLst>
            <pc:docMk/>
            <pc:sldMk cId="3917119112" sldId="273"/>
            <ac:spMk id="5" creationId="{A53F386C-544F-8765-1FFC-EE4DC3D23616}"/>
          </ac:spMkLst>
        </pc:spChg>
        <pc:picChg chg="add mod modCrop">
          <ac:chgData name="Sarath Somanath" userId="80f8649e-076e-4493-a859-67453348c9dc" providerId="ADAL" clId="{BFD803BB-D41D-4692-98E0-81D606F6ACFD}" dt="2024-05-22T08:15:10.364" v="139" actId="732"/>
          <ac:picMkLst>
            <pc:docMk/>
            <pc:sldMk cId="3917119112" sldId="273"/>
            <ac:picMk id="4" creationId="{25CEEFBB-F13A-40C1-627A-F77D48D1EEF6}"/>
          </ac:picMkLst>
        </pc:picChg>
      </pc:sldChg>
      <pc:sldChg chg="addSp delSp modSp new mod modTransition setBg">
        <pc:chgData name="Sarath Somanath" userId="80f8649e-076e-4493-a859-67453348c9dc" providerId="ADAL" clId="{BFD803BB-D41D-4692-98E0-81D606F6ACFD}" dt="2024-05-22T08:49:33.143" v="312"/>
        <pc:sldMkLst>
          <pc:docMk/>
          <pc:sldMk cId="1539750751" sldId="274"/>
        </pc:sldMkLst>
        <pc:spChg chg="del">
          <ac:chgData name="Sarath Somanath" userId="80f8649e-076e-4493-a859-67453348c9dc" providerId="ADAL" clId="{BFD803BB-D41D-4692-98E0-81D606F6ACFD}" dt="2024-05-22T08:24:29.899" v="144" actId="478"/>
          <ac:spMkLst>
            <pc:docMk/>
            <pc:sldMk cId="1539750751" sldId="274"/>
            <ac:spMk id="2" creationId="{A5F8BE6B-B46E-77D9-14D0-ABB914DD00AD}"/>
          </ac:spMkLst>
        </pc:spChg>
        <pc:spChg chg="del">
          <ac:chgData name="Sarath Somanath" userId="80f8649e-076e-4493-a859-67453348c9dc" providerId="ADAL" clId="{BFD803BB-D41D-4692-98E0-81D606F6ACFD}" dt="2024-05-22T08:24:29.899" v="144" actId="478"/>
          <ac:spMkLst>
            <pc:docMk/>
            <pc:sldMk cId="1539750751" sldId="274"/>
            <ac:spMk id="3" creationId="{AD5FEFB0-4881-08B6-70F5-1D58D980BFB9}"/>
          </ac:spMkLst>
        </pc:spChg>
        <pc:spChg chg="add del mod">
          <ac:chgData name="Sarath Somanath" userId="80f8649e-076e-4493-a859-67453348c9dc" providerId="ADAL" clId="{BFD803BB-D41D-4692-98E0-81D606F6ACFD}" dt="2024-05-22T08:34:28.129" v="268" actId="478"/>
          <ac:spMkLst>
            <pc:docMk/>
            <pc:sldMk cId="1539750751" sldId="274"/>
            <ac:spMk id="5" creationId="{10733CDE-2E24-003D-EAEA-7248DE60740C}"/>
          </ac:spMkLst>
        </pc:spChg>
        <pc:spChg chg="add del mod">
          <ac:chgData name="Sarath Somanath" userId="80f8649e-076e-4493-a859-67453348c9dc" providerId="ADAL" clId="{BFD803BB-D41D-4692-98E0-81D606F6ACFD}" dt="2024-05-22T08:34:28.129" v="268" actId="478"/>
          <ac:spMkLst>
            <pc:docMk/>
            <pc:sldMk cId="1539750751" sldId="274"/>
            <ac:spMk id="6" creationId="{5A4F2B3A-C2A1-9393-9E32-FC5725B18232}"/>
          </ac:spMkLst>
        </pc:spChg>
        <pc:spChg chg="add mod">
          <ac:chgData name="Sarath Somanath" userId="80f8649e-076e-4493-a859-67453348c9dc" providerId="ADAL" clId="{BFD803BB-D41D-4692-98E0-81D606F6ACFD}" dt="2024-05-22T08:34:10.652" v="261"/>
          <ac:spMkLst>
            <pc:docMk/>
            <pc:sldMk cId="1539750751" sldId="274"/>
            <ac:spMk id="7" creationId="{287C0204-2DEF-0616-6F2C-CB94E0ED776E}"/>
          </ac:spMkLst>
        </pc:spChg>
        <pc:spChg chg="add mod">
          <ac:chgData name="Sarath Somanath" userId="80f8649e-076e-4493-a859-67453348c9dc" providerId="ADAL" clId="{BFD803BB-D41D-4692-98E0-81D606F6ACFD}" dt="2024-05-22T08:34:10.652" v="261"/>
          <ac:spMkLst>
            <pc:docMk/>
            <pc:sldMk cId="1539750751" sldId="274"/>
            <ac:spMk id="8" creationId="{CD437E60-9B35-4C4A-2F13-A7C9837900BB}"/>
          </ac:spMkLst>
        </pc:spChg>
        <pc:spChg chg="add mod">
          <ac:chgData name="Sarath Somanath" userId="80f8649e-076e-4493-a859-67453348c9dc" providerId="ADAL" clId="{BFD803BB-D41D-4692-98E0-81D606F6ACFD}" dt="2024-05-22T08:42:06.392" v="277" actId="1076"/>
          <ac:spMkLst>
            <pc:docMk/>
            <pc:sldMk cId="1539750751" sldId="274"/>
            <ac:spMk id="9" creationId="{2B22A52B-4A06-08DD-17D5-7BAF0C27F089}"/>
          </ac:spMkLst>
        </pc:spChg>
        <pc:spChg chg="add mod">
          <ac:chgData name="Sarath Somanath" userId="80f8649e-076e-4493-a859-67453348c9dc" providerId="ADAL" clId="{BFD803BB-D41D-4692-98E0-81D606F6ACFD}" dt="2024-05-22T08:42:06.392" v="277" actId="1076"/>
          <ac:spMkLst>
            <pc:docMk/>
            <pc:sldMk cId="1539750751" sldId="274"/>
            <ac:spMk id="10" creationId="{3E478062-1CCC-916B-AE36-D7D0AEAEE0B3}"/>
          </ac:spMkLst>
        </pc:spChg>
        <pc:picChg chg="add del mod">
          <ac:chgData name="Sarath Somanath" userId="80f8649e-076e-4493-a859-67453348c9dc" providerId="ADAL" clId="{BFD803BB-D41D-4692-98E0-81D606F6ACFD}" dt="2024-05-22T08:34:04.886" v="260" actId="478"/>
          <ac:picMkLst>
            <pc:docMk/>
            <pc:sldMk cId="1539750751" sldId="274"/>
            <ac:picMk id="4" creationId="{B51E9662-497A-D762-491C-0A6C7F838CC0}"/>
          </ac:picMkLst>
        </pc:picChg>
      </pc:sldChg>
    </pc:docChg>
  </pc:docChgLst>
  <pc:docChgLst>
    <pc:chgData name="Melanie Parker" userId="S::meparker@rmplc.net::77a1a77f-8ebd-43a7-93ef-0d74541a446a" providerId="AD" clId="Web-{D5D089F9-627D-A85D-DFA1-AD4B6B92A1A7}"/>
    <pc:docChg chg="modSld">
      <pc:chgData name="Melanie Parker" userId="S::meparker@rmplc.net::77a1a77f-8ebd-43a7-93ef-0d74541a446a" providerId="AD" clId="Web-{D5D089F9-627D-A85D-DFA1-AD4B6B92A1A7}" dt="2024-05-28T15:08:49.110" v="5" actId="20577"/>
      <pc:docMkLst>
        <pc:docMk/>
      </pc:docMkLst>
      <pc:sldChg chg="modSp">
        <pc:chgData name="Melanie Parker" userId="S::meparker@rmplc.net::77a1a77f-8ebd-43a7-93ef-0d74541a446a" providerId="AD" clId="Web-{D5D089F9-627D-A85D-DFA1-AD4B6B92A1A7}" dt="2024-05-28T15:08:49.110" v="5" actId="20577"/>
        <pc:sldMkLst>
          <pc:docMk/>
          <pc:sldMk cId="3100465324" sldId="284"/>
        </pc:sldMkLst>
        <pc:spChg chg="mod">
          <ac:chgData name="Melanie Parker" userId="S::meparker@rmplc.net::77a1a77f-8ebd-43a7-93ef-0d74541a446a" providerId="AD" clId="Web-{D5D089F9-627D-A85D-DFA1-AD4B6B92A1A7}" dt="2024-05-28T15:08:49.110" v="5" actId="20577"/>
          <ac:spMkLst>
            <pc:docMk/>
            <pc:sldMk cId="3100465324" sldId="284"/>
            <ac:spMk id="4" creationId="{8AF5F133-2C32-D676-C389-931E29B387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A9FF-4745-4AFF-9644-DA5F87540DB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1C147-B297-4F5E-8CC9-2C2C6135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Discuss and make notes as a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pairs ask children to describe what is intelligence in one word or two and the same for AI. Share responses.</a:t>
            </a:r>
          </a:p>
          <a:p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One Display Regular" panose="020B0503020203020204" pitchFamily="34" charset="0"/>
              </a:rPr>
              <a:t>AI in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AI we want machines to be intelligent like humans. </a:t>
            </a:r>
            <a:r>
              <a:rPr lang="en-US" sz="1200" dirty="0">
                <a:latin typeface="IntelOne Display Regular"/>
              </a:rPr>
              <a:t>Artificial intelligence (AI) is a </a:t>
            </a:r>
            <a:r>
              <a:rPr lang="en-US" sz="1200" dirty="0">
                <a:solidFill>
                  <a:srgbClr val="C00000"/>
                </a:solidFill>
                <a:latin typeface="IntelOne Display Regular"/>
              </a:rPr>
              <a:t>machine’s</a:t>
            </a:r>
            <a:r>
              <a:rPr lang="en-US" sz="1200" dirty="0">
                <a:latin typeface="IntelOne Display Regular"/>
              </a:rPr>
              <a:t> ability to take decisions, solve problems, and learn (like a human being)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6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Artificial Intelligence = Brain?? - Argo's World | STEM for Kids and Teens (Science &amp; Tech)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AI </a:t>
            </a:r>
            <a:r>
              <a:rPr lang="en-US" sz="1200" i="1" dirty="0">
                <a:effectLst/>
                <a:latin typeface="IntelOne Display Regular" panose="020B0503020203020204" pitchFamily="34" charset="0"/>
              </a:rPr>
              <a:t>What is ARTIFICIAL INTELLIGENCE? - Argo’s World | STEM for Kids (Science, Tech, Engineering, Math)</a:t>
            </a:r>
            <a:r>
              <a:rPr lang="en-US" sz="1200" dirty="0">
                <a:effectLst/>
                <a:latin typeface="IntelOne Display Regular" panose="020B0503020203020204" pitchFamily="34" charset="0"/>
              </a:rPr>
              <a:t>(2020, August 21)YouTubehttps://www.youtube.com/watch?v=HdIppwUJ0f8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AI we want machines to be intelligent like humans. </a:t>
            </a:r>
            <a:r>
              <a:rPr lang="en-US" sz="1200" dirty="0">
                <a:latin typeface="IntelOne Display Regular"/>
              </a:rPr>
              <a:t>Artificial intelligence (AI) is a </a:t>
            </a:r>
            <a:r>
              <a:rPr lang="en-US" sz="1200" dirty="0">
                <a:solidFill>
                  <a:srgbClr val="C00000"/>
                </a:solidFill>
                <a:latin typeface="IntelOne Display Regular"/>
              </a:rPr>
              <a:t>machine’s</a:t>
            </a:r>
            <a:r>
              <a:rPr lang="en-US" sz="1200" dirty="0">
                <a:latin typeface="IntelOne Display Regular"/>
              </a:rPr>
              <a:t> ability to take decisions, solve problems, and learn (like a human being).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IntelOne Display Regular"/>
              </a:rPr>
              <a:t>What did you notice from the video?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IntelOne Display Regular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VIDEO: How does ARTIFICIAL INTELLIGENCE work? - Argo's World | STEM for Kids and Teens (Science &amp; Tech)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  <a:p>
            <a:endParaRPr lang="en-GB" dirty="0"/>
          </a:p>
          <a:p>
            <a:r>
              <a:rPr lang="en-GB" dirty="0"/>
              <a:t>AI and Space Travel</a:t>
            </a:r>
          </a:p>
          <a:p>
            <a:endParaRPr lang="en-GB" dirty="0"/>
          </a:p>
          <a:p>
            <a:r>
              <a:rPr lang="en-GB" dirty="0"/>
              <a:t>https://youtu.be/EdEvgtteU54?si=Z2X6YtwBB0bLxI5T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 and Space Travel</a:t>
            </a:r>
          </a:p>
          <a:p>
            <a:endParaRPr lang="en-GB" dirty="0"/>
          </a:p>
          <a:p>
            <a:r>
              <a:rPr lang="en-GB" dirty="0"/>
              <a:t>https://youtu.be/EdEvgtteU54?si=Z2X6YtwBB0bLxI5T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AI we want machines to be intelligent like humans. </a:t>
            </a:r>
            <a:r>
              <a:rPr lang="en-US" sz="1200" dirty="0">
                <a:latin typeface="IntelOne Display Regular"/>
              </a:rPr>
              <a:t>Artificial intelligence (AI) is a </a:t>
            </a:r>
            <a:r>
              <a:rPr lang="en-US" sz="1200" dirty="0">
                <a:solidFill>
                  <a:srgbClr val="C00000"/>
                </a:solidFill>
                <a:latin typeface="IntelOne Display Regular"/>
              </a:rPr>
              <a:t>machine’s</a:t>
            </a:r>
            <a:r>
              <a:rPr lang="en-US" sz="1200" dirty="0">
                <a:latin typeface="IntelOne Display Regular"/>
              </a:rPr>
              <a:t> ability to take decisions, solve problems, and learn (like a human being).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IntelOne Display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One Display Regular" panose="020B0503020203020204" pitchFamily="34" charset="0"/>
              </a:rPr>
              <a:t>AI can clean your room, </a:t>
            </a:r>
            <a:r>
              <a:rPr lang="en-US" sz="1200" dirty="0">
                <a:latin typeface="IntelOne Display Regular" panose="020B0503020203020204" pitchFamily="34" charset="0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One Display Regular" panose="020B0503020203020204" pitchFamily="34" charset="0"/>
              </a:rPr>
              <a:t>rive a car, and even play computer games.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lOne Display Regular" panose="020B0503020203020204" pitchFamily="34" charset="0"/>
            </a:endParaRPr>
          </a:p>
          <a:p>
            <a:r>
              <a:rPr lang="en-IN" sz="1200" dirty="0">
                <a:latin typeface="IntelOne Display Regular" panose="020B0503020203020204" pitchFamily="34" charset="0"/>
              </a:rPr>
              <a:t>YouTube Video suggestions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Google Maps navigation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Digital assistants – Alexa, Siri, Google Assistant, etc.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Self-Driving Cars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AI fitness apps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AI in Music and Arts</a:t>
            </a:r>
          </a:p>
          <a:p>
            <a:endParaRPr lang="en-IN" sz="1200" dirty="0">
              <a:latin typeface="IntelOne Display Regular" panose="020B0503020203020204" pitchFamily="34" charset="0"/>
            </a:endParaRPr>
          </a:p>
          <a:p>
            <a:r>
              <a:rPr lang="en-IN" sz="1200" dirty="0">
                <a:latin typeface="IntelOne Display Regular" panose="020B0503020203020204" pitchFamily="34" charset="0"/>
              </a:rPr>
              <a:t>https://youtu.be/RzkD_rTEBYs?si=NfBQa0zz71Sc106l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How will AI change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lOne Display Regular" panose="020B0503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IntelOne Display Regular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AI we want machines to be intelligent like humans. </a:t>
            </a:r>
            <a:r>
              <a:rPr lang="en-US" sz="1200" dirty="0">
                <a:latin typeface="IntelOne Display Regular"/>
              </a:rPr>
              <a:t>Artificial intelligence (AI) is a </a:t>
            </a:r>
            <a:r>
              <a:rPr lang="en-US" sz="1200" dirty="0">
                <a:solidFill>
                  <a:srgbClr val="C00000"/>
                </a:solidFill>
                <a:latin typeface="IntelOne Display Regular"/>
              </a:rPr>
              <a:t>machine’s</a:t>
            </a:r>
            <a:r>
              <a:rPr lang="en-US" sz="1200" dirty="0">
                <a:latin typeface="IntelOne Display Regular"/>
              </a:rPr>
              <a:t> ability to take decisions, solve problems, and learn (like a human being).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IntelOne Display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One Display Regular" panose="020B0503020203020204" pitchFamily="34" charset="0"/>
              </a:rPr>
              <a:t>AI can clean your room, </a:t>
            </a:r>
            <a:r>
              <a:rPr lang="en-US" sz="1200" dirty="0">
                <a:latin typeface="IntelOne Display Regular" panose="020B0503020203020204" pitchFamily="34" charset="0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One Display Regular" panose="020B0503020203020204" pitchFamily="34" charset="0"/>
              </a:rPr>
              <a:t>rive a car, and play computer games against us!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lOne Display Regular" panose="020B0503020203020204" pitchFamily="34" charset="0"/>
            </a:endParaRPr>
          </a:p>
          <a:p>
            <a:r>
              <a:rPr lang="en-IN" sz="1200" dirty="0">
                <a:latin typeface="IntelOne Display Regular" panose="020B0503020203020204" pitchFamily="34" charset="0"/>
              </a:rPr>
              <a:t>YouTube Video suggestions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Google Maps navigation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Digital assistants – Alexa, Siri, Google Assistant, etc.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Self-Driving Cars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AI fitness apps</a:t>
            </a:r>
          </a:p>
          <a:p>
            <a:r>
              <a:rPr lang="en-IN" sz="1200" dirty="0">
                <a:latin typeface="IntelOne Display Regular" panose="020B0503020203020204" pitchFamily="34" charset="0"/>
              </a:rPr>
              <a:t>AI in Music and Arts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lOne Display Regular" panose="020B0503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IntelOne Display Regular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BCEC-308D-7EB3-61EC-87FAE4829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75D1-99BF-1A45-532F-800263B0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EEA3-E65A-A8AA-85BB-6B5CE22E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1B4A-36D7-DA5A-9CDB-5FA8F636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2607-38FB-2948-7673-74B0AC4B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CCE3-7975-BF85-F278-8B98BBDA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E9034-CC6A-3688-4F1A-51C30C5A3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F2C1-9087-5026-7862-A0ACF0EF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8938-6CDC-F872-270B-C252E3CD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FCD0-7D15-2DC5-785D-BA53BE13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83BB2-B3B3-155A-4ADD-6DF69F16F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3DA48-DD6E-FFC9-3A27-8CA4192A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3E6D7-BB00-7957-5063-0D62380D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D60-6D3A-640E-A77F-947F1965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93E1-F88B-4C00-6CC3-B7DD813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DABC-B0F6-2876-590F-0E34C81C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A54F-ED1F-8359-4C8B-8784704D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E76A-CFF5-5624-4152-BE292DC3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738B-9391-6BF3-6384-54110C1C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46CC5-18CF-9447-087D-F43E6A40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303F-E850-CB0C-2BC6-C729480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D372-7177-D74E-8ADD-A336F2CF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4F60-8771-257E-6B00-E7845CB3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996E-B9BD-7032-A01E-14667255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D4EC-A5CD-2E5F-AA1C-2D9613BB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52E8-7A2A-2738-9056-3A954C20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1729-4D47-68E9-BF6C-342816BC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C4247-357C-CC9C-8847-62F231AB1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554F-DC26-C311-44F4-9481230C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F5CE1-655B-4EA7-68C6-E8599781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A6727-AE89-BB67-5CAE-CAADA71F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322F-D4F5-66EB-984B-982B59FE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084E-3C7F-95D9-7443-170206E4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D9EB-AABF-0786-49BF-384A32678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76D29-31B0-0EFE-D292-A03A92D0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A2D7D-86D2-73B4-8323-F6C19047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7E521-9272-297E-ADC1-10F1F278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95AB0-6F26-06F8-AED7-4393E98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A6BA9-8DFD-33A2-D703-D6A608DF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B963-65F6-6168-FFCD-1BD01DDE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669C1-92D8-30AF-62EA-33EBBEA2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C042-8B70-1517-422F-8E4E4730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0E5B-4AB9-C7F8-0D73-6A7F968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6C82E-F8A1-0BE4-6341-967F14CA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4C99E-284A-4191-DFA1-5CC05A3E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386B-41A6-E7FC-54AB-FDAFFB6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FD96-45C5-CC8A-4805-E702B815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56C2-74E8-F602-4312-A1C65893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F6FCD-962B-BCE9-3B5F-B7BC85160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1894-97A7-C9B7-F374-5A32E7DD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AEA3-8A4B-68C5-B9C3-3A34B199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4C5C7-A649-4B3C-60B1-FAE1F95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AD37-435A-C412-1314-6B634154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0A17D-E28F-066A-6D55-105E07BC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95EFA-0B5A-1614-F0E0-ED32CF1A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807C-0300-7E58-2F22-4C7069E8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ED00-41AA-5E4B-F0F6-43BB6942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16E8-452E-41B2-160A-155BAFE9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8F7CA-484D-352F-4FB7-A85079B8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3FC69-1C94-E4B7-1577-379CA96D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896B-2BAD-536A-85A1-27D943EFA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B616-CFB0-9540-0756-EE71F992B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F4B8-EEC2-BC32-706C-20A5570E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EvgtteU54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xperiments.withgoogle.com/ai/ai-duet/view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reiinakano.com/arbitrary-image-stylization-tfj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todraw.com/" TargetMode="External"/><Relationship Id="rId5" Type="http://schemas.openxmlformats.org/officeDocument/2006/relationships/hyperlink" Target="https://quickdraw.withgoogle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urldefense.com/v3/__https:/youtu.be/RzkD_rTEBYs__;!!FH33M7w!YGYtQz1G1MuVvrVaLQbCbUnFeKqTKS9VyiPz9xomQVCVbZmG-0y2H6sxbuwtzg9iD5XsGFYucFs$" TargetMode="External"/><Relationship Id="rId7" Type="http://schemas.openxmlformats.org/officeDocument/2006/relationships/hyperlink" Target="https://www.youtube.com/watch?v=HdIppwUJ0f8" TargetMode="External"/><Relationship Id="rId2" Type="http://schemas.openxmlformats.org/officeDocument/2006/relationships/hyperlink" Target="https://youtu.be/pv9GF281Dp0?si=XmziLDHkpmiERuY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LcZRDiQyNY" TargetMode="External"/><Relationship Id="rId5" Type="http://schemas.openxmlformats.org/officeDocument/2006/relationships/hyperlink" Target="https://www.esa.int/Enabling_Support/Preparing_for_the_Future/Discovery_and_Preparation/Artificial_intelligence_in_space" TargetMode="External"/><Relationship Id="rId4" Type="http://schemas.openxmlformats.org/officeDocument/2006/relationships/hyperlink" Target="https://youtu.be/EdEvgtteU54?si=Z2X6YtwBB0bLxI5T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O9GQcQ41Oo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IppwUJ0f8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LcZRDiQyNY?start=12&amp;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DA9A9-100B-8BD9-2C4B-B2678FEB782A}"/>
              </a:ext>
            </a:extLst>
          </p:cNvPr>
          <p:cNvSpPr txBox="1"/>
          <p:nvPr/>
        </p:nvSpPr>
        <p:spPr>
          <a:xfrm>
            <a:off x="1814946" y="2032000"/>
            <a:ext cx="85621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Partnership​</a:t>
            </a:r>
          </a:p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Resource Plan​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7C5E4-D711-C024-CD09-8F4E0BFF7FBF}"/>
              </a:ext>
            </a:extLst>
          </p:cNvPr>
          <p:cNvGrpSpPr/>
          <p:nvPr/>
        </p:nvGrpSpPr>
        <p:grpSpPr>
          <a:xfrm>
            <a:off x="4618184" y="1013225"/>
            <a:ext cx="2955633" cy="764912"/>
            <a:chOff x="4556584" y="1013225"/>
            <a:chExt cx="2955633" cy="76491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250085C-8FAF-99D0-9689-A94921195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B7566A39-85EC-6284-788D-256F4A3BC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93D17F-537F-D5F3-CC7E-C660D12B9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4" title="Artificial Intelligence and Space Travel">
            <a:hlinkClick r:id="" action="ppaction://media"/>
            <a:extLst>
              <a:ext uri="{FF2B5EF4-FFF2-40B4-BE49-F238E27FC236}">
                <a16:creationId xmlns:a16="http://schemas.microsoft.com/office/drawing/2014/main" id="{9F5C432F-CCA2-4DEE-50AF-E3B5ACA855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3860" y="592796"/>
            <a:ext cx="10084280" cy="56724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85DC79-7486-66F6-3081-24757EB70E8F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A37DC-2A3C-2134-8B70-4347C1DBC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CC0B07-AC83-F1FE-15DC-FD840920D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0C3288-A919-47B3-8DEF-9EE94DF5F8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0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5AC2D8-AF90-1CF0-872C-D0CE61D98C6C}"/>
              </a:ext>
            </a:extLst>
          </p:cNvPr>
          <p:cNvSpPr/>
          <p:nvPr/>
        </p:nvSpPr>
        <p:spPr>
          <a:xfrm>
            <a:off x="0" y="0"/>
            <a:ext cx="61576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70B9F-168B-A64A-6F41-F113A109E09F}"/>
              </a:ext>
            </a:extLst>
          </p:cNvPr>
          <p:cNvSpPr txBox="1"/>
          <p:nvPr/>
        </p:nvSpPr>
        <p:spPr>
          <a:xfrm>
            <a:off x="702139" y="4673600"/>
            <a:ext cx="490503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Mike Mongo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Live Lessons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62661-8B5A-760C-E26C-7C603F096897}"/>
              </a:ext>
            </a:extLst>
          </p:cNvPr>
          <p:cNvGrpSpPr/>
          <p:nvPr/>
        </p:nvGrpSpPr>
        <p:grpSpPr>
          <a:xfrm>
            <a:off x="822561" y="3668764"/>
            <a:ext cx="2955633" cy="764912"/>
            <a:chOff x="4556584" y="1013225"/>
            <a:chExt cx="2955633" cy="764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F9AFA2E-4052-8199-3C67-FD1BEE325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5F8395CE-9C75-038F-7107-17F375C9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051DF2-DD92-1971-9809-D07C17FD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C0B58-96B1-FFD5-73AA-580CCFDCCCBB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3774B0-EFAD-836A-E795-852E8A171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DEB8C2-0C1C-7FBB-8ACE-8A7823CC8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8B6D6D-5557-FAAA-2823-C08B4D39E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4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495EEA-FF6E-69AA-F9B2-5A18A1C94FE0}"/>
              </a:ext>
            </a:extLst>
          </p:cNvPr>
          <p:cNvSpPr txBox="1"/>
          <p:nvPr/>
        </p:nvSpPr>
        <p:spPr>
          <a:xfrm>
            <a:off x="1814946" y="3140226"/>
            <a:ext cx="8562109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Digital Assistants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Navigation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Recommendation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4 – AI in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3328620" y="1580434"/>
            <a:ext cx="553476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Lesson 4 - AI in everyday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F540-D24E-05FD-610F-3CC0AEDC834D}"/>
              </a:ext>
            </a:extLst>
          </p:cNvPr>
          <p:cNvSpPr txBox="1"/>
          <p:nvPr/>
        </p:nvSpPr>
        <p:spPr>
          <a:xfrm>
            <a:off x="2369561" y="4576907"/>
            <a:ext cx="745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3000" dirty="0">
                <a:solidFill>
                  <a:schemeClr val="bg1"/>
                </a:solidFill>
                <a:latin typeface="Montserrat SemiBold" panose="00000700000000000000" pitchFamily="50" charset="0"/>
              </a:rPr>
              <a:t>Can you give examples?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510F81-226D-A1EC-33FF-3924E59A9DB5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91F455-24F0-202F-CBAD-3102504F2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5874F6-6752-560B-F9A1-C33BF296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7A0213-89B1-CB17-BBCD-7003EA69B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9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4 – AI in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3043742" y="1954700"/>
            <a:ext cx="610451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What intelligent things can AI do?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F540-D24E-05FD-610F-3CC0AEDC834D}"/>
              </a:ext>
            </a:extLst>
          </p:cNvPr>
          <p:cNvSpPr txBox="1"/>
          <p:nvPr/>
        </p:nvSpPr>
        <p:spPr>
          <a:xfrm>
            <a:off x="2178586" y="3411368"/>
            <a:ext cx="783482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Can you think of any more you may have come across is everyday life?</a:t>
            </a:r>
          </a:p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How can AI help us? How could it help us in Space?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F99291-0646-9D43-D007-45A039026CD1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DCE112-610D-CC1F-05EB-7263FABAD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E720EF-2702-7675-255F-EC94FE66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2677D3-FF40-7EB3-1A44-DED109A8BB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0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4 – AI in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3043742" y="1954700"/>
            <a:ext cx="610451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it-IT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Interesting AI – </a:t>
            </a:r>
          </a:p>
          <a:p>
            <a:pPr algn="ctr">
              <a:lnSpc>
                <a:spcPts val="4000"/>
              </a:lnSpc>
            </a:pPr>
            <a:r>
              <a:rPr lang="it-IT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AI in Music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F540-D24E-05FD-610F-3CC0AEDC834D}"/>
              </a:ext>
            </a:extLst>
          </p:cNvPr>
          <p:cNvSpPr txBox="1"/>
          <p:nvPr/>
        </p:nvSpPr>
        <p:spPr>
          <a:xfrm>
            <a:off x="2178586" y="3411368"/>
            <a:ext cx="783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AI Duet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D6660-822A-FBCC-1F50-348F24C51318}"/>
              </a:ext>
            </a:extLst>
          </p:cNvPr>
          <p:cNvSpPr txBox="1"/>
          <p:nvPr/>
        </p:nvSpPr>
        <p:spPr>
          <a:xfrm>
            <a:off x="2178586" y="5153904"/>
            <a:ext cx="783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ontserrat SemiBold" panose="00000700000000000000" pitchFamily="50" charset="0"/>
              </a:rPr>
              <a:t>Have a go!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3271B-9470-67E9-581C-CBD2221455FC}"/>
              </a:ext>
            </a:extLst>
          </p:cNvPr>
          <p:cNvSpPr txBox="1"/>
          <p:nvPr/>
        </p:nvSpPr>
        <p:spPr>
          <a:xfrm>
            <a:off x="2178586" y="3907550"/>
            <a:ext cx="7834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https://experiments.withgoogle.com/ai/ai-duet/view/</a:t>
            </a:r>
            <a:endParaRPr lang="en-US" sz="25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5901D1-10BA-FDBA-C981-F5006AFAEBD3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8E8A88-84AD-A645-FFAB-ECBD5B9BB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65CD1C-79CB-C9FA-446A-6F2110B1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8617F5-45FB-9C16-A905-C6409954EC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8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4 – AI in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3043742" y="924395"/>
            <a:ext cx="610451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it-IT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AI in 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F540-D24E-05FD-610F-3CC0AEDC834D}"/>
              </a:ext>
            </a:extLst>
          </p:cNvPr>
          <p:cNvSpPr txBox="1"/>
          <p:nvPr/>
        </p:nvSpPr>
        <p:spPr>
          <a:xfrm>
            <a:off x="1875735" y="2133713"/>
            <a:ext cx="8440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ontserrat SemiBold" panose="00000700000000000000" pitchFamily="50" charset="0"/>
              </a:rPr>
              <a:t>Go to quickdraw and have competition in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3271B-9470-67E9-581C-CBD2221455FC}"/>
              </a:ext>
            </a:extLst>
          </p:cNvPr>
          <p:cNvSpPr txBox="1"/>
          <p:nvPr/>
        </p:nvSpPr>
        <p:spPr>
          <a:xfrm>
            <a:off x="2178586" y="2543632"/>
            <a:ext cx="783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Quick, Draw! (quickdraw.withgoogle.com)</a:t>
            </a:r>
            <a:endParaRPr lang="en-US" sz="25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E29E2-ABBA-99FB-DE57-87895A8B41F8}"/>
              </a:ext>
            </a:extLst>
          </p:cNvPr>
          <p:cNvSpPr txBox="1"/>
          <p:nvPr/>
        </p:nvSpPr>
        <p:spPr>
          <a:xfrm>
            <a:off x="2178586" y="3388775"/>
            <a:ext cx="783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ontserrat SemiBold" panose="00000700000000000000" pitchFamily="50" charset="0"/>
              </a:rPr>
              <a:t>Try </a:t>
            </a:r>
            <a:r>
              <a:rPr lang="en-US" sz="2500" dirty="0" err="1">
                <a:solidFill>
                  <a:schemeClr val="bg1"/>
                </a:solidFill>
                <a:latin typeface="Montserrat SemiBold" panose="00000700000000000000" pitchFamily="50" charset="0"/>
              </a:rPr>
              <a:t>Autodraw</a:t>
            </a:r>
            <a:endParaRPr lang="en-US" sz="25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36347-2F2C-63E3-508D-7D85C0861DC8}"/>
              </a:ext>
            </a:extLst>
          </p:cNvPr>
          <p:cNvSpPr txBox="1"/>
          <p:nvPr/>
        </p:nvSpPr>
        <p:spPr>
          <a:xfrm>
            <a:off x="2178586" y="3781441"/>
            <a:ext cx="783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AutoDraw</a:t>
            </a:r>
            <a:endParaRPr lang="en-US" sz="25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DAED-35FB-9E6C-0F12-8D9AA2FDD0FD}"/>
              </a:ext>
            </a:extLst>
          </p:cNvPr>
          <p:cNvSpPr txBox="1"/>
          <p:nvPr/>
        </p:nvSpPr>
        <p:spPr>
          <a:xfrm>
            <a:off x="2178586" y="4648199"/>
            <a:ext cx="783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ontserrat SemiBold" panose="00000700000000000000" pitchFamily="50" charset="0"/>
              </a:rPr>
              <a:t>Try out different combinations of images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720A6-6F9D-4ACC-C2FE-51163BA4E4BE}"/>
              </a:ext>
            </a:extLst>
          </p:cNvPr>
          <p:cNvSpPr txBox="1"/>
          <p:nvPr/>
        </p:nvSpPr>
        <p:spPr>
          <a:xfrm>
            <a:off x="1698893" y="5023614"/>
            <a:ext cx="8794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https://reiinakano.com/arbitrary-image-stylization-tfjs/</a:t>
            </a:r>
            <a:endParaRPr lang="en-US" sz="25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BD407E-A5ED-2A6C-2E07-80C1CC7D06CE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82BD35-67E4-005B-26C4-D2AE12A4E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B8D3E9-9635-B6BF-F6E7-959EC39E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D3271D-F60D-4C9F-7E35-F3D90936D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8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495EEA-FF6E-69AA-F9B2-5A18A1C94FE0}"/>
              </a:ext>
            </a:extLst>
          </p:cNvPr>
          <p:cNvSpPr txBox="1"/>
          <p:nvPr/>
        </p:nvSpPr>
        <p:spPr>
          <a:xfrm>
            <a:off x="1629217" y="3125198"/>
            <a:ext cx="893356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In pairs or small groups: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Imagine an AI helper (like a robot or virtual assistant) that could assist them in their daily lives.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Draw and describe their AI helper. What tasks would it perform? How would it make their lives easier? How would it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4 – AI in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1256581" y="1157739"/>
            <a:ext cx="9678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Extension Activity:</a:t>
            </a:r>
          </a:p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Design Your Own AI Helper</a:t>
            </a:r>
          </a:p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Montserrat SemiBold" panose="00000700000000000000" pitchFamily="50" charset="0"/>
              </a:rPr>
              <a:t>(20 minutes) KS3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4271A9-E46B-9DF0-AEC5-A3CB9BD0D063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782F40-0E99-6588-4332-A460DF18B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6346BF-A840-EA16-CDD7-51B68EC6F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8ED52F-CA3C-390B-DAFC-5026F1663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62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4 – AI in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1256581" y="3126353"/>
            <a:ext cx="9678838" cy="11182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Montserrat SemiBold"/>
              </a:rPr>
              <a:t>Plenary: Quiz </a:t>
            </a:r>
            <a:endParaRPr lang="en-US" sz="40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  <a:p>
            <a:pPr algn="ctr">
              <a:lnSpc>
                <a:spcPts val="4000"/>
              </a:lnSpc>
            </a:pPr>
            <a:endParaRPr lang="en-US" sz="40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71C64A-46E5-8CE3-0E5E-B06694B764B4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F7612-42D7-28F8-7B1E-DD929C654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BBBB94-AFEF-530F-AB83-AA1A6B4E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80CB7-9C7C-9D81-7EDB-F7416DE06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04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564617-97C6-4346-D070-60EA60131134}"/>
              </a:ext>
            </a:extLst>
          </p:cNvPr>
          <p:cNvGrpSpPr/>
          <p:nvPr/>
        </p:nvGrpSpPr>
        <p:grpSpPr>
          <a:xfrm>
            <a:off x="753550" y="5421324"/>
            <a:ext cx="2955633" cy="764912"/>
            <a:chOff x="4556584" y="1013225"/>
            <a:chExt cx="2955633" cy="76491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6B618B7-C6D9-49EB-5044-6E77AE8AF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F7C1D6F-FB15-E4EF-5348-62CD3B0D4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441994-03EE-E8CF-602D-1AB26B7FF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73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42A0BF-CA66-3208-D7D9-6FAD747F746A}"/>
              </a:ext>
            </a:extLst>
          </p:cNvPr>
          <p:cNvSpPr/>
          <p:nvPr/>
        </p:nvSpPr>
        <p:spPr>
          <a:xfrm>
            <a:off x="6034399" y="0"/>
            <a:ext cx="61576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53DC7-533A-504A-901B-F9AF5FA4BBD5}"/>
              </a:ext>
            </a:extLst>
          </p:cNvPr>
          <p:cNvSpPr txBox="1"/>
          <p:nvPr/>
        </p:nvSpPr>
        <p:spPr>
          <a:xfrm>
            <a:off x="6550848" y="5191185"/>
            <a:ext cx="490503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AI in Space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4AEEB-509D-95AA-03BD-BB707B87374E}"/>
              </a:ext>
            </a:extLst>
          </p:cNvPr>
          <p:cNvGrpSpPr/>
          <p:nvPr/>
        </p:nvGrpSpPr>
        <p:grpSpPr>
          <a:xfrm>
            <a:off x="6671270" y="3551692"/>
            <a:ext cx="2955633" cy="764912"/>
            <a:chOff x="4556584" y="1013225"/>
            <a:chExt cx="2955633" cy="7649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804CE9-3A24-0B05-E9A8-D7776E10F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BCB49DA8-1403-69E6-A22F-514DD1A5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48B863-8F0C-EAD3-93B0-4A0E1CAB7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1CAC16-7A96-278C-BB37-E904F2F7BBF2}"/>
              </a:ext>
            </a:extLst>
          </p:cNvPr>
          <p:cNvSpPr txBox="1"/>
          <p:nvPr/>
        </p:nvSpPr>
        <p:spPr>
          <a:xfrm>
            <a:off x="6550849" y="4437141"/>
            <a:ext cx="1917074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6066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37D552-7D27-759A-C83B-D208DE06C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56501"/>
              </p:ext>
            </p:extLst>
          </p:nvPr>
        </p:nvGraphicFramePr>
        <p:xfrm>
          <a:off x="544944" y="1144539"/>
          <a:ext cx="11185235" cy="432179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37047">
                  <a:extLst>
                    <a:ext uri="{9D8B030D-6E8A-4147-A177-3AD203B41FA5}">
                      <a16:colId xmlns:a16="http://schemas.microsoft.com/office/drawing/2014/main" val="2479302666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869536549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3117962471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3772113097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3376881478"/>
                    </a:ext>
                  </a:extLst>
                </a:gridCol>
              </a:tblGrid>
              <a:tr h="648951">
                <a:tc>
                  <a:txBody>
                    <a:bodyPr/>
                    <a:lstStyle/>
                    <a:p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Pre work​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Montserrat SemiBold" panose="00000700000000000000" pitchFamily="50" charset="0"/>
                        </a:rPr>
                        <a:t>Mike Mongo Lessons ​</a:t>
                      </a:r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Montserrat SemiBold" panose="00000700000000000000" pitchFamily="50" charset="0"/>
                        </a:rPr>
                        <a:t>Post Session Lesson​s</a:t>
                      </a:r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STEAM Resources​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71128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Activities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What is AI?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How is AI used everyday? 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Video: What is AI</a:t>
                      </a:r>
                      <a:br>
                        <a:rPr lang="en-US" sz="1400" dirty="0">
                          <a:latin typeface="Museo Sans 300" panose="02000000000000000000" pitchFamily="50" charset="0"/>
                        </a:rPr>
                      </a:br>
                      <a:r>
                        <a:rPr lang="en-US" sz="1400" dirty="0">
                          <a:latin typeface="Museo Sans 300" panose="02000000000000000000" pitchFamily="50" charset="0"/>
                          <a:hlinkClick r:id="rId2"/>
                        </a:rPr>
                        <a:t>https://youtu.be/pv9GF281Dp0?si=XmziLDHkpmiERuY8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Video KS3</a:t>
                      </a:r>
                      <a:br>
                        <a:rPr lang="en-US" sz="1400" dirty="0">
                          <a:latin typeface="Montserrat SemiBold" panose="00000700000000000000" pitchFamily="50" charset="0"/>
                        </a:rPr>
                      </a:b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How will AI change the world? TED-Ed</a:t>
                      </a:r>
                      <a:br>
                        <a:rPr lang="en-US" sz="1400" dirty="0">
                          <a:latin typeface="Museo Sans 300" panose="02000000000000000000" pitchFamily="50" charset="0"/>
                        </a:rPr>
                      </a:br>
                      <a:r>
                        <a:rPr lang="en-US" sz="1400" dirty="0">
                          <a:latin typeface="Museo Sans 300" panose="02000000000000000000" pitchFamily="50" charset="0"/>
                          <a:hlinkClick r:id="rId3"/>
                        </a:rPr>
                        <a:t>https://youtu.be/RzkD_rTEBYs [youtu.be]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Conversations with AI- Sherlock example. 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Bina 48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AI in space: How are </a:t>
                      </a:r>
                      <a:r>
                        <a:rPr lang="en-US" sz="1400" dirty="0" err="1">
                          <a:latin typeface="Museo Sans 300" panose="02000000000000000000" pitchFamily="50" charset="0"/>
                        </a:rPr>
                        <a:t>SaxaVord</a:t>
                      </a: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 using AI?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AI in everyday life.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How AI is used in space.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Video: AI in Space</a:t>
                      </a:r>
                      <a:br>
                        <a:rPr lang="en-US" sz="1400" dirty="0">
                          <a:latin typeface="Museo Sans 300" panose="02000000000000000000" pitchFamily="50" charset="0"/>
                        </a:rPr>
                      </a:br>
                      <a:r>
                        <a:rPr lang="en-US" sz="1400" dirty="0">
                          <a:latin typeface="Museo Sans 300" panose="02000000000000000000" pitchFamily="50" charset="0"/>
                          <a:hlinkClick r:id="rId4"/>
                        </a:rPr>
                        <a:t>https://youtu.be/EdEvgtteU54?si=Z2X6YtwBB0bLxI5T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Things to try with AI in the classroom.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  <a:hlinkClick r:id="rId5"/>
                        </a:rPr>
                        <a:t>ESA - Artificial intelligence in space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Video: How does AI work? STEM for kids.</a:t>
                      </a:r>
                      <a:br>
                        <a:rPr lang="en-US" sz="1400" dirty="0">
                          <a:latin typeface="Museo Sans 300" panose="02000000000000000000" pitchFamily="50" charset="0"/>
                        </a:rPr>
                      </a:br>
                      <a:r>
                        <a:rPr lang="en-US" sz="1400" dirty="0">
                          <a:latin typeface="Museo Sans 300" panose="02000000000000000000" pitchFamily="50" charset="0"/>
                          <a:hlinkClick r:id="rId6"/>
                        </a:rPr>
                        <a:t>https://www.youtube.com/watch?v=fLcZRDiQyNY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Video: What is Artificial Intelligence? Argo’s World. STEM for kids.</a:t>
                      </a:r>
                      <a:br>
                        <a:rPr lang="en-US" sz="1400" dirty="0">
                          <a:latin typeface="Museo Sans 300" panose="02000000000000000000" pitchFamily="50" charset="0"/>
                        </a:rPr>
                      </a:br>
                      <a:r>
                        <a:rPr lang="en-US" sz="1400" dirty="0">
                          <a:latin typeface="Museo Sans 300" panose="02000000000000000000" pitchFamily="50" charset="0"/>
                          <a:hlinkClick r:id="rId7"/>
                        </a:rPr>
                        <a:t>https://www.youtube.com/watch?v=HdIppwUJ0f8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545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122479-02D4-60ED-F9CE-E3259F8A8851}"/>
              </a:ext>
            </a:extLst>
          </p:cNvPr>
          <p:cNvSpPr txBox="1"/>
          <p:nvPr/>
        </p:nvSpPr>
        <p:spPr>
          <a:xfrm>
            <a:off x="401783" y="387927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Lesson 4: AI in Space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50DA7-AFA1-F98C-9AB3-2DF836D0D0AE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DD3042-42D9-787E-B67C-49A7DAF09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563C81-C4F5-BEA3-CA8C-BE9D188B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1E136A-57D5-BD9B-FDD6-D88560992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0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FD9268-32BD-5347-06DF-935A6FB335C4}"/>
              </a:ext>
            </a:extLst>
          </p:cNvPr>
          <p:cNvSpPr txBox="1"/>
          <p:nvPr/>
        </p:nvSpPr>
        <p:spPr>
          <a:xfrm>
            <a:off x="772718" y="2984478"/>
            <a:ext cx="490346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  <a:t>Lesson 4 Whole class activity- </a:t>
            </a:r>
            <a:b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  <a:t>What is AI?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24E08-CE8C-CDCE-C15E-CBD73971B34C}"/>
              </a:ext>
            </a:extLst>
          </p:cNvPr>
          <p:cNvSpPr txBox="1"/>
          <p:nvPr/>
        </p:nvSpPr>
        <p:spPr>
          <a:xfrm>
            <a:off x="834867" y="4572218"/>
            <a:ext cx="458149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What is intelligence?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What do we mean by Artificial Intelligence? (AI)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005CE0-6243-7B77-F612-83C518EF6021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C0BC25-4909-8CC2-E187-7B82B777B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AC1197-0FDE-43C1-ED62-F3D759CEA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369B685-C977-B642-54E9-2E5A2FD3E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75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8CFB36-9697-B15B-EB67-7943F86C95C7}"/>
              </a:ext>
            </a:extLst>
          </p:cNvPr>
          <p:cNvSpPr/>
          <p:nvPr/>
        </p:nvSpPr>
        <p:spPr>
          <a:xfrm>
            <a:off x="0" y="4520241"/>
            <a:ext cx="12192000" cy="233775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FFAD6-9084-1729-84AE-331D9787510F}"/>
              </a:ext>
            </a:extLst>
          </p:cNvPr>
          <p:cNvSpPr txBox="1"/>
          <p:nvPr/>
        </p:nvSpPr>
        <p:spPr>
          <a:xfrm>
            <a:off x="600974" y="4873512"/>
            <a:ext cx="10990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  <a:t>Artificial intelligence (AI) is a machine’s ability to take decisions, solve problems, and learn (like a human being)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B4024-FC2C-B3E9-6318-2C8C98C4B02A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73D3CA-BAC9-061A-E0BD-1FF0DC34A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ECDFA0-E3CE-E590-B85E-D91996C9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110226-BE20-FE3E-EFF1-688E89AC8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1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4" title="Artificial Intelligence = Brain?? - Argo's World | STEM for Kids and Teens (Science &amp; Tech)">
            <a:hlinkClick r:id="" action="ppaction://media"/>
            <a:extLst>
              <a:ext uri="{FF2B5EF4-FFF2-40B4-BE49-F238E27FC236}">
                <a16:creationId xmlns:a16="http://schemas.microsoft.com/office/drawing/2014/main" id="{3BA4421A-ED2B-301C-1CD0-BD7FB1A076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3064" y="749331"/>
            <a:ext cx="9885871" cy="53593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CC40D5-5873-2FC3-C950-28A7415F6B44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AB86A5-924B-80B8-8387-16143A191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EAE445-6D96-84D8-1B10-6F96F4974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82C3DE-404C-78CE-5E99-D018E849A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2" title="What is ARTIFICIAL INTELLIGENCE? - Argo's World | STEM for Kids (Science, Tech, Engineering, Math)">
            <a:hlinkClick r:id="" action="ppaction://media"/>
            <a:extLst>
              <a:ext uri="{FF2B5EF4-FFF2-40B4-BE49-F238E27FC236}">
                <a16:creationId xmlns:a16="http://schemas.microsoft.com/office/drawing/2014/main" id="{D16249EF-4827-2E59-B8C1-B05E7673CB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6607" y="583091"/>
            <a:ext cx="10118786" cy="56918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E1EB92E-6FE2-40BB-92BB-48F34CCF3B5B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EB7803-2356-26BB-2088-5674D67C8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90D6D9-FCC3-3092-462C-DD6DA5CE4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5F2CF9-FAA6-6983-DA7E-29F84BBE1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4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4" title="How does ARTIFICIAL INTELLIGENCE work? - Argo's World | STEM for Kids and Teens (Science &amp; Tech)">
            <a:hlinkClick r:id="" action="ppaction://media"/>
            <a:extLst>
              <a:ext uri="{FF2B5EF4-FFF2-40B4-BE49-F238E27FC236}">
                <a16:creationId xmlns:a16="http://schemas.microsoft.com/office/drawing/2014/main" id="{2C7C3522-61E6-93EC-4556-8DD1DB257C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7585" y="1002551"/>
            <a:ext cx="10455215" cy="5243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68F6B-E59E-72F6-3B83-FF7A74379811}"/>
              </a:ext>
            </a:extLst>
          </p:cNvPr>
          <p:cNvSpPr txBox="1"/>
          <p:nvPr/>
        </p:nvSpPr>
        <p:spPr>
          <a:xfrm>
            <a:off x="401783" y="387927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KS3- How does AI work?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9FFA74-6514-2F70-E0FD-E846406FD512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068CA5-71D9-2318-B7CD-D704B7075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0085E2-672B-0A22-3C6A-A187CC0F3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E31C58-7EF6-CCE3-F58C-CB903F1D4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31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468F6B-E59E-72F6-3B83-FF7A74379811}"/>
              </a:ext>
            </a:extLst>
          </p:cNvPr>
          <p:cNvSpPr txBox="1"/>
          <p:nvPr/>
        </p:nvSpPr>
        <p:spPr>
          <a:xfrm>
            <a:off x="401783" y="387927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AI and Space Travel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165930-FDD3-7FAB-0CAD-4494C879C6A6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9BD0AB-4825-BE75-D644-1530C203E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A3ADC4-3599-513E-03E6-BC06491C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AED7EB-5038-C547-71E2-8F1D6CCD3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D320CCCBBCE4DAA6043D2DE34A4D6" ma:contentTypeVersion="19" ma:contentTypeDescription="Create a new document." ma:contentTypeScope="" ma:versionID="af17f123518ef5de65ba88b9b1957752">
  <xsd:schema xmlns:xsd="http://www.w3.org/2001/XMLSchema" xmlns:xs="http://www.w3.org/2001/XMLSchema" xmlns:p="http://schemas.microsoft.com/office/2006/metadata/properties" xmlns:ns1="http://schemas.microsoft.com/sharepoint/v3" xmlns:ns2="5482f1b8-058b-4246-8a0e-ed1c71966307" xmlns:ns3="ff978382-a62a-4fc7-bed1-23ee4ea00204" targetNamespace="http://schemas.microsoft.com/office/2006/metadata/properties" ma:root="true" ma:fieldsID="2b1b9fc2add1c5d887a7346ee327303a" ns1:_="" ns2:_="" ns3:_="">
    <xsd:import namespace="http://schemas.microsoft.com/sharepoint/v3"/>
    <xsd:import namespace="5482f1b8-058b-4246-8a0e-ed1c71966307"/>
    <xsd:import namespace="ff978382-a62a-4fc7-bed1-23ee4ea002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f1b8-058b-4246-8a0e-ed1c719663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edb385-788b-458f-beca-7eda2ff5ef4a}" ma:internalName="TaxCatchAll" ma:showField="CatchAllData" ma:web="5482f1b8-058b-4246-8a0e-ed1c719663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78382-a62a-4fc7-bed1-23ee4ea00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e02b8a3-2432-4edf-aba3-367a084fab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8509D-9BBC-4D0B-BB63-0610E35E0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82f1b8-058b-4246-8a0e-ed1c71966307"/>
    <ds:schemaRef ds:uri="ff978382-a62a-4fc7-bed1-23ee4ea00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71048C-3706-48D5-B2F2-E7B85EBFF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904</Words>
  <Application>Microsoft Office PowerPoint</Application>
  <PresentationFormat>Widescreen</PresentationFormat>
  <Paragraphs>125</Paragraphs>
  <Slides>18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Museo Sans 300</vt:lpstr>
      <vt:lpstr>Roboto</vt:lpstr>
      <vt:lpstr>Aptos Display</vt:lpstr>
      <vt:lpstr>Arial</vt:lpstr>
      <vt:lpstr>Calibri</vt:lpstr>
      <vt:lpstr>Montserrat SemiBold</vt:lpstr>
      <vt:lpstr>Aptos</vt:lpstr>
      <vt:lpstr>IntelOne Display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Sarath Somanath</dc:creator>
  <cp:lastModifiedBy>Sarath Somanath</cp:lastModifiedBy>
  <cp:revision>4</cp:revision>
  <dcterms:created xsi:type="dcterms:W3CDTF">2024-05-21T09:00:59Z</dcterms:created>
  <dcterms:modified xsi:type="dcterms:W3CDTF">2024-05-29T10:01:51Z</dcterms:modified>
</cp:coreProperties>
</file>